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5"/>
  </p:notesMasterIdLst>
  <p:sldIdLst>
    <p:sldId id="256" r:id="rId3"/>
    <p:sldId id="283" r:id="rId4"/>
    <p:sldId id="284" r:id="rId5"/>
    <p:sldId id="285" r:id="rId6"/>
    <p:sldId id="264" r:id="rId7"/>
    <p:sldId id="258" r:id="rId8"/>
    <p:sldId id="282" r:id="rId9"/>
    <p:sldId id="286" r:id="rId10"/>
    <p:sldId id="259" r:id="rId11"/>
    <p:sldId id="263" r:id="rId12"/>
    <p:sldId id="260" r:id="rId13"/>
    <p:sldId id="266" r:id="rId14"/>
    <p:sldId id="262" r:id="rId15"/>
    <p:sldId id="265" r:id="rId16"/>
    <p:sldId id="281" r:id="rId17"/>
    <p:sldId id="270" r:id="rId18"/>
    <p:sldId id="267" r:id="rId19"/>
    <p:sldId id="268" r:id="rId20"/>
    <p:sldId id="269" r:id="rId21"/>
    <p:sldId id="271" r:id="rId22"/>
    <p:sldId id="272" r:id="rId23"/>
    <p:sldId id="273" r:id="rId24"/>
    <p:sldId id="274" r:id="rId25"/>
    <p:sldId id="275" r:id="rId26"/>
    <p:sldId id="276" r:id="rId27"/>
    <p:sldId id="277" r:id="rId28"/>
    <p:sldId id="278" r:id="rId29"/>
    <p:sldId id="279" r:id="rId30"/>
    <p:sldId id="280" r:id="rId31"/>
    <p:sldId id="287" r:id="rId32"/>
    <p:sldId id="288" r:id="rId33"/>
    <p:sldId id="28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CDF501-F8A7-412A-8ACD-C2947F00940C}" v="2" dt="2023-10-24T20:59:40.238"/>
    <p1510:client id="{F067153D-E1E1-4B1C-A0F5-00A2D73241DB}" v="31" dt="2023-02-10T22:42:31.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89282" autoAdjust="0"/>
  </p:normalViewPr>
  <p:slideViewPr>
    <p:cSldViewPr snapToGrid="0">
      <p:cViewPr varScale="1">
        <p:scale>
          <a:sx n="32" d="100"/>
          <a:sy n="32" d="100"/>
        </p:scale>
        <p:origin x="54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Anzaldua" userId="c57f1502-2fab-47c0-8043-9d80bdac88b5" providerId="ADAL" clId="{7F386A5B-DC4D-4BCC-9C95-9F2C240F5882}"/>
    <pc:docChg chg="undo custSel addSld delSld modSld sldOrd addMainMaster">
      <pc:chgData name="Mario Anzaldua" userId="c57f1502-2fab-47c0-8043-9d80bdac88b5" providerId="ADAL" clId="{7F386A5B-DC4D-4BCC-9C95-9F2C240F5882}" dt="2023-02-06T22:58:20.720" v="916"/>
      <pc:docMkLst>
        <pc:docMk/>
      </pc:docMkLst>
      <pc:sldChg chg="addSp modSp new mod ord setBg">
        <pc:chgData name="Mario Anzaldua" userId="c57f1502-2fab-47c0-8043-9d80bdac88b5" providerId="ADAL" clId="{7F386A5B-DC4D-4BCC-9C95-9F2C240F5882}" dt="2023-02-06T22:58:20.720" v="916"/>
        <pc:sldMkLst>
          <pc:docMk/>
          <pc:sldMk cId="2832690922" sldId="260"/>
        </pc:sldMkLst>
        <pc:spChg chg="mod">
          <ac:chgData name="Mario Anzaldua" userId="c57f1502-2fab-47c0-8043-9d80bdac88b5" providerId="ADAL" clId="{7F386A5B-DC4D-4BCC-9C95-9F2C240F5882}" dt="2023-02-05T16:51:44.944" v="37" actId="20577"/>
          <ac:spMkLst>
            <pc:docMk/>
            <pc:sldMk cId="2832690922" sldId="260"/>
            <ac:spMk id="2" creationId="{1AE7D8B7-7BDB-C9B5-C66E-FB6E587A9995}"/>
          </ac:spMkLst>
        </pc:spChg>
        <pc:picChg chg="add mod">
          <ac:chgData name="Mario Anzaldua" userId="c57f1502-2fab-47c0-8043-9d80bdac88b5" providerId="ADAL" clId="{7F386A5B-DC4D-4BCC-9C95-9F2C240F5882}" dt="2023-02-05T16:51:28.120" v="2" actId="26606"/>
          <ac:picMkLst>
            <pc:docMk/>
            <pc:sldMk cId="2832690922" sldId="260"/>
            <ac:picMk id="4" creationId="{7A6FFB54-106D-A468-4EA1-8668CF8F6AB4}"/>
          </ac:picMkLst>
        </pc:picChg>
      </pc:sldChg>
      <pc:sldChg chg="new del">
        <pc:chgData name="Mario Anzaldua" userId="c57f1502-2fab-47c0-8043-9d80bdac88b5" providerId="ADAL" clId="{7F386A5B-DC4D-4BCC-9C95-9F2C240F5882}" dt="2023-02-05T16:59:26.690" v="98" actId="47"/>
        <pc:sldMkLst>
          <pc:docMk/>
          <pc:sldMk cId="2682751697" sldId="261"/>
        </pc:sldMkLst>
      </pc:sldChg>
      <pc:sldChg chg="addSp modSp new mod ord setBg">
        <pc:chgData name="Mario Anzaldua" userId="c57f1502-2fab-47c0-8043-9d80bdac88b5" providerId="ADAL" clId="{7F386A5B-DC4D-4BCC-9C95-9F2C240F5882}" dt="2023-02-05T17:05:59.571" v="139" actId="20577"/>
        <pc:sldMkLst>
          <pc:docMk/>
          <pc:sldMk cId="3320825190" sldId="262"/>
        </pc:sldMkLst>
        <pc:spChg chg="mod">
          <ac:chgData name="Mario Anzaldua" userId="c57f1502-2fab-47c0-8043-9d80bdac88b5" providerId="ADAL" clId="{7F386A5B-DC4D-4BCC-9C95-9F2C240F5882}" dt="2023-02-05T17:05:59.571" v="139" actId="20577"/>
          <ac:spMkLst>
            <pc:docMk/>
            <pc:sldMk cId="3320825190" sldId="262"/>
            <ac:spMk id="2" creationId="{E6CB38F9-41DC-55A3-6B50-55F87988EEA8}"/>
          </ac:spMkLst>
        </pc:spChg>
        <pc:spChg chg="add">
          <ac:chgData name="Mario Anzaldua" userId="c57f1502-2fab-47c0-8043-9d80bdac88b5" providerId="ADAL" clId="{7F386A5B-DC4D-4BCC-9C95-9F2C240F5882}" dt="2023-02-05T16:58:59.827" v="92" actId="26606"/>
          <ac:spMkLst>
            <pc:docMk/>
            <pc:sldMk cId="3320825190" sldId="262"/>
            <ac:spMk id="9" creationId="{BCED4D40-4B67-4331-AC48-79B82B4A47D8}"/>
          </ac:spMkLst>
        </pc:spChg>
        <pc:spChg chg="add">
          <ac:chgData name="Mario Anzaldua" userId="c57f1502-2fab-47c0-8043-9d80bdac88b5" providerId="ADAL" clId="{7F386A5B-DC4D-4BCC-9C95-9F2C240F5882}" dt="2023-02-05T16:58:59.827" v="92" actId="26606"/>
          <ac:spMkLst>
            <pc:docMk/>
            <pc:sldMk cId="3320825190" sldId="262"/>
            <ac:spMk id="11" creationId="{670CEDEF-4F34-412E-84EE-329C1E936AF5}"/>
          </ac:spMkLst>
        </pc:spChg>
        <pc:picChg chg="add mod">
          <ac:chgData name="Mario Anzaldua" userId="c57f1502-2fab-47c0-8043-9d80bdac88b5" providerId="ADAL" clId="{7F386A5B-DC4D-4BCC-9C95-9F2C240F5882}" dt="2023-02-05T16:59:18.262" v="94" actId="27614"/>
          <ac:picMkLst>
            <pc:docMk/>
            <pc:sldMk cId="3320825190" sldId="262"/>
            <ac:picMk id="4" creationId="{30A77403-B79E-4711-22E9-2D43B781E8D2}"/>
          </ac:picMkLst>
        </pc:picChg>
      </pc:sldChg>
      <pc:sldChg chg="addSp modSp new mod setBg">
        <pc:chgData name="Mario Anzaldua" userId="c57f1502-2fab-47c0-8043-9d80bdac88b5" providerId="ADAL" clId="{7F386A5B-DC4D-4BCC-9C95-9F2C240F5882}" dt="2023-02-05T17:29:56.905" v="198" actId="1076"/>
        <pc:sldMkLst>
          <pc:docMk/>
          <pc:sldMk cId="1770402971" sldId="263"/>
        </pc:sldMkLst>
        <pc:spChg chg="mod">
          <ac:chgData name="Mario Anzaldua" userId="c57f1502-2fab-47c0-8043-9d80bdac88b5" providerId="ADAL" clId="{7F386A5B-DC4D-4BCC-9C95-9F2C240F5882}" dt="2023-02-05T17:28:38.529" v="193" actId="26606"/>
          <ac:spMkLst>
            <pc:docMk/>
            <pc:sldMk cId="1770402971" sldId="263"/>
            <ac:spMk id="2" creationId="{CF5AF707-2B73-5352-E3C0-5BF75485637B}"/>
          </ac:spMkLst>
        </pc:spChg>
        <pc:spChg chg="add">
          <ac:chgData name="Mario Anzaldua" userId="c57f1502-2fab-47c0-8043-9d80bdac88b5" providerId="ADAL" clId="{7F386A5B-DC4D-4BCC-9C95-9F2C240F5882}" dt="2023-02-05T17:28:38.529" v="193" actId="26606"/>
          <ac:spMkLst>
            <pc:docMk/>
            <pc:sldMk cId="1770402971" sldId="263"/>
            <ac:spMk id="9" creationId="{53F29798-D584-4792-9B62-3F5F5C36D619}"/>
          </ac:spMkLst>
        </pc:spChg>
        <pc:picChg chg="add mod">
          <ac:chgData name="Mario Anzaldua" userId="c57f1502-2fab-47c0-8043-9d80bdac88b5" providerId="ADAL" clId="{7F386A5B-DC4D-4BCC-9C95-9F2C240F5882}" dt="2023-02-05T17:28:38.529" v="193" actId="26606"/>
          <ac:picMkLst>
            <pc:docMk/>
            <pc:sldMk cId="1770402971" sldId="263"/>
            <ac:picMk id="4" creationId="{AF0B2AD1-D077-E5C0-1DF2-6C31AE2D51A3}"/>
          </ac:picMkLst>
        </pc:picChg>
        <pc:picChg chg="add mod">
          <ac:chgData name="Mario Anzaldua" userId="c57f1502-2fab-47c0-8043-9d80bdac88b5" providerId="ADAL" clId="{7F386A5B-DC4D-4BCC-9C95-9F2C240F5882}" dt="2023-02-05T17:29:56.905" v="198" actId="1076"/>
          <ac:picMkLst>
            <pc:docMk/>
            <pc:sldMk cId="1770402971" sldId="263"/>
            <ac:picMk id="6" creationId="{A4734D57-F593-E0AC-E105-DE7C6418D28F}"/>
          </ac:picMkLst>
        </pc:picChg>
      </pc:sldChg>
      <pc:sldChg chg="add ord">
        <pc:chgData name="Mario Anzaldua" userId="c57f1502-2fab-47c0-8043-9d80bdac88b5" providerId="ADAL" clId="{7F386A5B-DC4D-4BCC-9C95-9F2C240F5882}" dt="2023-02-05T17:25:58.169" v="148"/>
        <pc:sldMkLst>
          <pc:docMk/>
          <pc:sldMk cId="844294554" sldId="264"/>
        </pc:sldMkLst>
      </pc:sldChg>
      <pc:sldChg chg="add del">
        <pc:chgData name="Mario Anzaldua" userId="c57f1502-2fab-47c0-8043-9d80bdac88b5" providerId="ADAL" clId="{7F386A5B-DC4D-4BCC-9C95-9F2C240F5882}" dt="2023-02-05T17:26:05.714" v="149" actId="2696"/>
        <pc:sldMkLst>
          <pc:docMk/>
          <pc:sldMk cId="630239369" sldId="265"/>
        </pc:sldMkLst>
      </pc:sldChg>
      <pc:sldChg chg="addSp modSp new mod ord setBg">
        <pc:chgData name="Mario Anzaldua" userId="c57f1502-2fab-47c0-8043-9d80bdac88b5" providerId="ADAL" clId="{7F386A5B-DC4D-4BCC-9C95-9F2C240F5882}" dt="2023-02-05T17:32:12.757" v="238" actId="27614"/>
        <pc:sldMkLst>
          <pc:docMk/>
          <pc:sldMk cId="3121798554" sldId="265"/>
        </pc:sldMkLst>
        <pc:spChg chg="mod">
          <ac:chgData name="Mario Anzaldua" userId="c57f1502-2fab-47c0-8043-9d80bdac88b5" providerId="ADAL" clId="{7F386A5B-DC4D-4BCC-9C95-9F2C240F5882}" dt="2023-02-05T17:32:00.850" v="235" actId="26606"/>
          <ac:spMkLst>
            <pc:docMk/>
            <pc:sldMk cId="3121798554" sldId="265"/>
            <ac:spMk id="2" creationId="{3D999890-EB2E-4CB7-23A2-6B44E12AE0CB}"/>
          </ac:spMkLst>
        </pc:spChg>
        <pc:spChg chg="add">
          <ac:chgData name="Mario Anzaldua" userId="c57f1502-2fab-47c0-8043-9d80bdac88b5" providerId="ADAL" clId="{7F386A5B-DC4D-4BCC-9C95-9F2C240F5882}" dt="2023-02-05T17:32:00.850" v="235" actId="26606"/>
          <ac:spMkLst>
            <pc:docMk/>
            <pc:sldMk cId="3121798554" sldId="265"/>
            <ac:spMk id="9" creationId="{BCED4D40-4B67-4331-AC48-79B82B4A47D8}"/>
          </ac:spMkLst>
        </pc:spChg>
        <pc:spChg chg="add">
          <ac:chgData name="Mario Anzaldua" userId="c57f1502-2fab-47c0-8043-9d80bdac88b5" providerId="ADAL" clId="{7F386A5B-DC4D-4BCC-9C95-9F2C240F5882}" dt="2023-02-05T17:32:00.850" v="235" actId="26606"/>
          <ac:spMkLst>
            <pc:docMk/>
            <pc:sldMk cId="3121798554" sldId="265"/>
            <ac:spMk id="11" creationId="{670CEDEF-4F34-412E-84EE-329C1E936AF5}"/>
          </ac:spMkLst>
        </pc:spChg>
        <pc:picChg chg="add mod">
          <ac:chgData name="Mario Anzaldua" userId="c57f1502-2fab-47c0-8043-9d80bdac88b5" providerId="ADAL" clId="{7F386A5B-DC4D-4BCC-9C95-9F2C240F5882}" dt="2023-02-05T17:32:12.757" v="238" actId="27614"/>
          <ac:picMkLst>
            <pc:docMk/>
            <pc:sldMk cId="3121798554" sldId="265"/>
            <ac:picMk id="4" creationId="{BAE20F42-3C3E-22A7-C2CC-83A47FFEB8AD}"/>
          </ac:picMkLst>
        </pc:picChg>
      </pc:sldChg>
      <pc:sldChg chg="add del">
        <pc:chgData name="Mario Anzaldua" userId="c57f1502-2fab-47c0-8043-9d80bdac88b5" providerId="ADAL" clId="{7F386A5B-DC4D-4BCC-9C95-9F2C240F5882}" dt="2023-02-05T17:25:44.573" v="146" actId="2696"/>
        <pc:sldMkLst>
          <pc:docMk/>
          <pc:sldMk cId="218264045" sldId="266"/>
        </pc:sldMkLst>
      </pc:sldChg>
      <pc:sldChg chg="addSp modSp new mod">
        <pc:chgData name="Mario Anzaldua" userId="c57f1502-2fab-47c0-8043-9d80bdac88b5" providerId="ADAL" clId="{7F386A5B-DC4D-4BCC-9C95-9F2C240F5882}" dt="2023-02-05T17:36:08.861" v="271" actId="1076"/>
        <pc:sldMkLst>
          <pc:docMk/>
          <pc:sldMk cId="811126332" sldId="266"/>
        </pc:sldMkLst>
        <pc:spChg chg="mod">
          <ac:chgData name="Mario Anzaldua" userId="c57f1502-2fab-47c0-8043-9d80bdac88b5" providerId="ADAL" clId="{7F386A5B-DC4D-4BCC-9C95-9F2C240F5882}" dt="2023-02-05T17:34:20.673" v="269" actId="20577"/>
          <ac:spMkLst>
            <pc:docMk/>
            <pc:sldMk cId="811126332" sldId="266"/>
            <ac:spMk id="2" creationId="{C300DE1E-6E27-B8D9-0DEC-AAB793A1FC0D}"/>
          </ac:spMkLst>
        </pc:spChg>
        <pc:picChg chg="add mod">
          <ac:chgData name="Mario Anzaldua" userId="c57f1502-2fab-47c0-8043-9d80bdac88b5" providerId="ADAL" clId="{7F386A5B-DC4D-4BCC-9C95-9F2C240F5882}" dt="2023-02-05T17:36:08.861" v="271" actId="1076"/>
          <ac:picMkLst>
            <pc:docMk/>
            <pc:sldMk cId="811126332" sldId="266"/>
            <ac:picMk id="4" creationId="{E0A7D6AF-D47E-E4B1-5AE5-996ED5DDDD3D}"/>
          </ac:picMkLst>
        </pc:picChg>
      </pc:sldChg>
      <pc:sldChg chg="addSp delSp modSp new mod setBg">
        <pc:chgData name="Mario Anzaldua" userId="c57f1502-2fab-47c0-8043-9d80bdac88b5" providerId="ADAL" clId="{7F386A5B-DC4D-4BCC-9C95-9F2C240F5882}" dt="2023-02-05T17:45:01.635" v="311" actId="1076"/>
        <pc:sldMkLst>
          <pc:docMk/>
          <pc:sldMk cId="2574916409" sldId="267"/>
        </pc:sldMkLst>
        <pc:spChg chg="mod">
          <ac:chgData name="Mario Anzaldua" userId="c57f1502-2fab-47c0-8043-9d80bdac88b5" providerId="ADAL" clId="{7F386A5B-DC4D-4BCC-9C95-9F2C240F5882}" dt="2023-02-05T17:42:02.095" v="299" actId="26606"/>
          <ac:spMkLst>
            <pc:docMk/>
            <pc:sldMk cId="2574916409" sldId="267"/>
            <ac:spMk id="2" creationId="{3DD0FA54-1B6E-A2EA-0A03-823A1779515D}"/>
          </ac:spMkLst>
        </pc:spChg>
        <pc:spChg chg="add del">
          <ac:chgData name="Mario Anzaldua" userId="c57f1502-2fab-47c0-8043-9d80bdac88b5" providerId="ADAL" clId="{7F386A5B-DC4D-4BCC-9C95-9F2C240F5882}" dt="2023-02-05T17:41:54.916" v="296" actId="26606"/>
          <ac:spMkLst>
            <pc:docMk/>
            <pc:sldMk cId="2574916409" sldId="267"/>
            <ac:spMk id="9" creationId="{F170E346-B98B-43A6-A4DA-D36FF63284B3}"/>
          </ac:spMkLst>
        </pc:spChg>
        <pc:spChg chg="add del">
          <ac:chgData name="Mario Anzaldua" userId="c57f1502-2fab-47c0-8043-9d80bdac88b5" providerId="ADAL" clId="{7F386A5B-DC4D-4BCC-9C95-9F2C240F5882}" dt="2023-02-05T17:42:02.088" v="298" actId="26606"/>
          <ac:spMkLst>
            <pc:docMk/>
            <pc:sldMk cId="2574916409" sldId="267"/>
            <ac:spMk id="11" creationId="{53F29798-D584-4792-9B62-3F5F5C36D619}"/>
          </ac:spMkLst>
        </pc:spChg>
        <pc:spChg chg="add">
          <ac:chgData name="Mario Anzaldua" userId="c57f1502-2fab-47c0-8043-9d80bdac88b5" providerId="ADAL" clId="{7F386A5B-DC4D-4BCC-9C95-9F2C240F5882}" dt="2023-02-05T17:42:02.095" v="299" actId="26606"/>
          <ac:spMkLst>
            <pc:docMk/>
            <pc:sldMk cId="2574916409" sldId="267"/>
            <ac:spMk id="13" creationId="{BCED4D40-4B67-4331-AC48-79B82B4A47D8}"/>
          </ac:spMkLst>
        </pc:spChg>
        <pc:spChg chg="add">
          <ac:chgData name="Mario Anzaldua" userId="c57f1502-2fab-47c0-8043-9d80bdac88b5" providerId="ADAL" clId="{7F386A5B-DC4D-4BCC-9C95-9F2C240F5882}" dt="2023-02-05T17:42:02.095" v="299" actId="26606"/>
          <ac:spMkLst>
            <pc:docMk/>
            <pc:sldMk cId="2574916409" sldId="267"/>
            <ac:spMk id="14" creationId="{670CEDEF-4F34-412E-84EE-329C1E936AF5}"/>
          </ac:spMkLst>
        </pc:spChg>
        <pc:picChg chg="add mod">
          <ac:chgData name="Mario Anzaldua" userId="c57f1502-2fab-47c0-8043-9d80bdac88b5" providerId="ADAL" clId="{7F386A5B-DC4D-4BCC-9C95-9F2C240F5882}" dt="2023-02-05T17:42:42.618" v="302" actId="1076"/>
          <ac:picMkLst>
            <pc:docMk/>
            <pc:sldMk cId="2574916409" sldId="267"/>
            <ac:picMk id="4" creationId="{44C4A3B0-397B-BAB3-3D45-FDE6A37FB0E2}"/>
          </ac:picMkLst>
        </pc:picChg>
        <pc:picChg chg="add del mod">
          <ac:chgData name="Mario Anzaldua" userId="c57f1502-2fab-47c0-8043-9d80bdac88b5" providerId="ADAL" clId="{7F386A5B-DC4D-4BCC-9C95-9F2C240F5882}" dt="2023-02-05T17:44:44.550" v="308" actId="478"/>
          <ac:picMkLst>
            <pc:docMk/>
            <pc:sldMk cId="2574916409" sldId="267"/>
            <ac:picMk id="6" creationId="{D491F411-82F1-A4A1-A3C0-284C00C533DA}"/>
          </ac:picMkLst>
        </pc:picChg>
        <pc:picChg chg="add mod">
          <ac:chgData name="Mario Anzaldua" userId="c57f1502-2fab-47c0-8043-9d80bdac88b5" providerId="ADAL" clId="{7F386A5B-DC4D-4BCC-9C95-9F2C240F5882}" dt="2023-02-05T17:45:01.635" v="311" actId="1076"/>
          <ac:picMkLst>
            <pc:docMk/>
            <pc:sldMk cId="2574916409" sldId="267"/>
            <ac:picMk id="8" creationId="{260AC12C-9C6D-42EC-F8C7-7000E7546582}"/>
          </ac:picMkLst>
        </pc:picChg>
      </pc:sldChg>
      <pc:sldChg chg="addSp delSp modSp new mod setBg">
        <pc:chgData name="Mario Anzaldua" userId="c57f1502-2fab-47c0-8043-9d80bdac88b5" providerId="ADAL" clId="{7F386A5B-DC4D-4BCC-9C95-9F2C240F5882}" dt="2023-02-05T18:13:25.868" v="470" actId="20577"/>
        <pc:sldMkLst>
          <pc:docMk/>
          <pc:sldMk cId="199925677" sldId="268"/>
        </pc:sldMkLst>
        <pc:spChg chg="mod">
          <ac:chgData name="Mario Anzaldua" userId="c57f1502-2fab-47c0-8043-9d80bdac88b5" providerId="ADAL" clId="{7F386A5B-DC4D-4BCC-9C95-9F2C240F5882}" dt="2023-02-05T18:13:25.868" v="470" actId="20577"/>
          <ac:spMkLst>
            <pc:docMk/>
            <pc:sldMk cId="199925677" sldId="268"/>
            <ac:spMk id="2" creationId="{43E82EBC-E554-D6D2-3706-8AA597D69463}"/>
          </ac:spMkLst>
        </pc:spChg>
        <pc:spChg chg="add">
          <ac:chgData name="Mario Anzaldua" userId="c57f1502-2fab-47c0-8043-9d80bdac88b5" providerId="ADAL" clId="{7F386A5B-DC4D-4BCC-9C95-9F2C240F5882}" dt="2023-02-05T17:49:18.315" v="336" actId="26606"/>
          <ac:spMkLst>
            <pc:docMk/>
            <pc:sldMk cId="199925677" sldId="268"/>
            <ac:spMk id="9" creationId="{BCED4D40-4B67-4331-AC48-79B82B4A47D8}"/>
          </ac:spMkLst>
        </pc:spChg>
        <pc:spChg chg="add">
          <ac:chgData name="Mario Anzaldua" userId="c57f1502-2fab-47c0-8043-9d80bdac88b5" providerId="ADAL" clId="{7F386A5B-DC4D-4BCC-9C95-9F2C240F5882}" dt="2023-02-05T17:49:18.315" v="336" actId="26606"/>
          <ac:spMkLst>
            <pc:docMk/>
            <pc:sldMk cId="199925677" sldId="268"/>
            <ac:spMk id="11" creationId="{670CEDEF-4F34-412E-84EE-329C1E936AF5}"/>
          </ac:spMkLst>
        </pc:spChg>
        <pc:picChg chg="add mod">
          <ac:chgData name="Mario Anzaldua" userId="c57f1502-2fab-47c0-8043-9d80bdac88b5" providerId="ADAL" clId="{7F386A5B-DC4D-4BCC-9C95-9F2C240F5882}" dt="2023-02-05T17:49:18.315" v="336" actId="26606"/>
          <ac:picMkLst>
            <pc:docMk/>
            <pc:sldMk cId="199925677" sldId="268"/>
            <ac:picMk id="4" creationId="{0CB0265D-A644-D9A6-F5E8-CC2600FE7C74}"/>
          </ac:picMkLst>
        </pc:picChg>
        <pc:picChg chg="add del mod">
          <ac:chgData name="Mario Anzaldua" userId="c57f1502-2fab-47c0-8043-9d80bdac88b5" providerId="ADAL" clId="{7F386A5B-DC4D-4BCC-9C95-9F2C240F5882}" dt="2023-02-05T17:51:57.112" v="364" actId="478"/>
          <ac:picMkLst>
            <pc:docMk/>
            <pc:sldMk cId="199925677" sldId="268"/>
            <ac:picMk id="6" creationId="{20B4A311-6B00-F585-3F92-1F15DEF5CD8B}"/>
          </ac:picMkLst>
        </pc:picChg>
        <pc:picChg chg="add mod">
          <ac:chgData name="Mario Anzaldua" userId="c57f1502-2fab-47c0-8043-9d80bdac88b5" providerId="ADAL" clId="{7F386A5B-DC4D-4BCC-9C95-9F2C240F5882}" dt="2023-02-05T17:52:22.623" v="386" actId="1036"/>
          <ac:picMkLst>
            <pc:docMk/>
            <pc:sldMk cId="199925677" sldId="268"/>
            <ac:picMk id="8" creationId="{3CA1FACE-BAA6-0D50-8D25-C1F9A3446356}"/>
          </ac:picMkLst>
        </pc:picChg>
      </pc:sldChg>
      <pc:sldChg chg="addSp modSp new mod ord setBg">
        <pc:chgData name="Mario Anzaldua" userId="c57f1502-2fab-47c0-8043-9d80bdac88b5" providerId="ADAL" clId="{7F386A5B-DC4D-4BCC-9C95-9F2C240F5882}" dt="2023-02-05T18:18:41.851" v="500"/>
        <pc:sldMkLst>
          <pc:docMk/>
          <pc:sldMk cId="3549542173" sldId="269"/>
        </pc:sldMkLst>
        <pc:spChg chg="mod">
          <ac:chgData name="Mario Anzaldua" userId="c57f1502-2fab-47c0-8043-9d80bdac88b5" providerId="ADAL" clId="{7F386A5B-DC4D-4BCC-9C95-9F2C240F5882}" dt="2023-02-05T18:08:56.803" v="419" actId="26606"/>
          <ac:spMkLst>
            <pc:docMk/>
            <pc:sldMk cId="3549542173" sldId="269"/>
            <ac:spMk id="2" creationId="{90925BA1-2BBE-D1DA-1B49-2982A6CCCD28}"/>
          </ac:spMkLst>
        </pc:spChg>
        <pc:spChg chg="add">
          <ac:chgData name="Mario Anzaldua" userId="c57f1502-2fab-47c0-8043-9d80bdac88b5" providerId="ADAL" clId="{7F386A5B-DC4D-4BCC-9C95-9F2C240F5882}" dt="2023-02-05T18:08:56.803" v="419" actId="26606"/>
          <ac:spMkLst>
            <pc:docMk/>
            <pc:sldMk cId="3549542173" sldId="269"/>
            <ac:spMk id="9" creationId="{BCED4D40-4B67-4331-AC48-79B82B4A47D8}"/>
          </ac:spMkLst>
        </pc:spChg>
        <pc:spChg chg="add">
          <ac:chgData name="Mario Anzaldua" userId="c57f1502-2fab-47c0-8043-9d80bdac88b5" providerId="ADAL" clId="{7F386A5B-DC4D-4BCC-9C95-9F2C240F5882}" dt="2023-02-05T18:08:56.803" v="419" actId="26606"/>
          <ac:spMkLst>
            <pc:docMk/>
            <pc:sldMk cId="3549542173" sldId="269"/>
            <ac:spMk id="11" creationId="{670CEDEF-4F34-412E-84EE-329C1E936AF5}"/>
          </ac:spMkLst>
        </pc:spChg>
        <pc:picChg chg="add mod">
          <ac:chgData name="Mario Anzaldua" userId="c57f1502-2fab-47c0-8043-9d80bdac88b5" providerId="ADAL" clId="{7F386A5B-DC4D-4BCC-9C95-9F2C240F5882}" dt="2023-02-05T18:08:56.803" v="419" actId="26606"/>
          <ac:picMkLst>
            <pc:docMk/>
            <pc:sldMk cId="3549542173" sldId="269"/>
            <ac:picMk id="4" creationId="{F3C68225-08DE-3B95-5AD7-CC8FEE2EA5FF}"/>
          </ac:picMkLst>
        </pc:picChg>
      </pc:sldChg>
      <pc:sldChg chg="addSp modSp new mod ord setBg">
        <pc:chgData name="Mario Anzaldua" userId="c57f1502-2fab-47c0-8043-9d80bdac88b5" providerId="ADAL" clId="{7F386A5B-DC4D-4BCC-9C95-9F2C240F5882}" dt="2023-02-05T18:14:06.022" v="472"/>
        <pc:sldMkLst>
          <pc:docMk/>
          <pc:sldMk cId="2875831408" sldId="270"/>
        </pc:sldMkLst>
        <pc:spChg chg="mod">
          <ac:chgData name="Mario Anzaldua" userId="c57f1502-2fab-47c0-8043-9d80bdac88b5" providerId="ADAL" clId="{7F386A5B-DC4D-4BCC-9C95-9F2C240F5882}" dt="2023-02-05T18:10:17.704" v="456" actId="26606"/>
          <ac:spMkLst>
            <pc:docMk/>
            <pc:sldMk cId="2875831408" sldId="270"/>
            <ac:spMk id="2" creationId="{3883A8C5-B5E1-6662-9C23-744C0411331D}"/>
          </ac:spMkLst>
        </pc:spChg>
        <pc:spChg chg="add">
          <ac:chgData name="Mario Anzaldua" userId="c57f1502-2fab-47c0-8043-9d80bdac88b5" providerId="ADAL" clId="{7F386A5B-DC4D-4BCC-9C95-9F2C240F5882}" dt="2023-02-05T18:10:17.704" v="456" actId="26606"/>
          <ac:spMkLst>
            <pc:docMk/>
            <pc:sldMk cId="2875831408" sldId="270"/>
            <ac:spMk id="9" creationId="{BCED4D40-4B67-4331-AC48-79B82B4A47D8}"/>
          </ac:spMkLst>
        </pc:spChg>
        <pc:spChg chg="add">
          <ac:chgData name="Mario Anzaldua" userId="c57f1502-2fab-47c0-8043-9d80bdac88b5" providerId="ADAL" clId="{7F386A5B-DC4D-4BCC-9C95-9F2C240F5882}" dt="2023-02-05T18:10:17.704" v="456" actId="26606"/>
          <ac:spMkLst>
            <pc:docMk/>
            <pc:sldMk cId="2875831408" sldId="270"/>
            <ac:spMk id="11" creationId="{670CEDEF-4F34-412E-84EE-329C1E936AF5}"/>
          </ac:spMkLst>
        </pc:spChg>
        <pc:picChg chg="add mod">
          <ac:chgData name="Mario Anzaldua" userId="c57f1502-2fab-47c0-8043-9d80bdac88b5" providerId="ADAL" clId="{7F386A5B-DC4D-4BCC-9C95-9F2C240F5882}" dt="2023-02-05T18:10:33.590" v="459" actId="1076"/>
          <ac:picMkLst>
            <pc:docMk/>
            <pc:sldMk cId="2875831408" sldId="270"/>
            <ac:picMk id="4" creationId="{8C059AE5-B926-7C28-CC71-1D6460C153DE}"/>
          </ac:picMkLst>
        </pc:picChg>
        <pc:picChg chg="add mod">
          <ac:chgData name="Mario Anzaldua" userId="c57f1502-2fab-47c0-8043-9d80bdac88b5" providerId="ADAL" clId="{7F386A5B-DC4D-4BCC-9C95-9F2C240F5882}" dt="2023-02-05T18:11:23.352" v="463" actId="1076"/>
          <ac:picMkLst>
            <pc:docMk/>
            <pc:sldMk cId="2875831408" sldId="270"/>
            <ac:picMk id="6" creationId="{40674968-64FC-A8EA-E9B2-922F9DBA7881}"/>
          </ac:picMkLst>
        </pc:picChg>
      </pc:sldChg>
      <pc:sldChg chg="addSp modSp new mod setBg">
        <pc:chgData name="Mario Anzaldua" userId="c57f1502-2fab-47c0-8043-9d80bdac88b5" providerId="ADAL" clId="{7F386A5B-DC4D-4BCC-9C95-9F2C240F5882}" dt="2023-02-05T18:18:43.127" v="501" actId="27614"/>
        <pc:sldMkLst>
          <pc:docMk/>
          <pc:sldMk cId="731594404" sldId="271"/>
        </pc:sldMkLst>
        <pc:spChg chg="mod">
          <ac:chgData name="Mario Anzaldua" userId="c57f1502-2fab-47c0-8043-9d80bdac88b5" providerId="ADAL" clId="{7F386A5B-DC4D-4BCC-9C95-9F2C240F5882}" dt="2023-02-05T18:16:20.391" v="498" actId="26606"/>
          <ac:spMkLst>
            <pc:docMk/>
            <pc:sldMk cId="731594404" sldId="271"/>
            <ac:spMk id="2" creationId="{DAA8F22C-CF34-D892-CE2B-7B09A286D33D}"/>
          </ac:spMkLst>
        </pc:spChg>
        <pc:spChg chg="add">
          <ac:chgData name="Mario Anzaldua" userId="c57f1502-2fab-47c0-8043-9d80bdac88b5" providerId="ADAL" clId="{7F386A5B-DC4D-4BCC-9C95-9F2C240F5882}" dt="2023-02-05T18:16:20.391" v="498" actId="26606"/>
          <ac:spMkLst>
            <pc:docMk/>
            <pc:sldMk cId="731594404" sldId="271"/>
            <ac:spMk id="9" creationId="{BCED4D40-4B67-4331-AC48-79B82B4A47D8}"/>
          </ac:spMkLst>
        </pc:spChg>
        <pc:spChg chg="add">
          <ac:chgData name="Mario Anzaldua" userId="c57f1502-2fab-47c0-8043-9d80bdac88b5" providerId="ADAL" clId="{7F386A5B-DC4D-4BCC-9C95-9F2C240F5882}" dt="2023-02-05T18:16:20.391" v="498" actId="26606"/>
          <ac:spMkLst>
            <pc:docMk/>
            <pc:sldMk cId="731594404" sldId="271"/>
            <ac:spMk id="11" creationId="{670CEDEF-4F34-412E-84EE-329C1E936AF5}"/>
          </ac:spMkLst>
        </pc:spChg>
        <pc:picChg chg="add mod">
          <ac:chgData name="Mario Anzaldua" userId="c57f1502-2fab-47c0-8043-9d80bdac88b5" providerId="ADAL" clId="{7F386A5B-DC4D-4BCC-9C95-9F2C240F5882}" dt="2023-02-05T18:18:43.127" v="501" actId="27614"/>
          <ac:picMkLst>
            <pc:docMk/>
            <pc:sldMk cId="731594404" sldId="271"/>
            <ac:picMk id="4" creationId="{7F35E8F9-20A1-D785-D6D3-C36C76630F76}"/>
          </ac:picMkLst>
        </pc:picChg>
      </pc:sldChg>
      <pc:sldChg chg="addSp modSp new mod setBg">
        <pc:chgData name="Mario Anzaldua" userId="c57f1502-2fab-47c0-8043-9d80bdac88b5" providerId="ADAL" clId="{7F386A5B-DC4D-4BCC-9C95-9F2C240F5882}" dt="2023-02-05T18:19:17.153" v="539" actId="26606"/>
        <pc:sldMkLst>
          <pc:docMk/>
          <pc:sldMk cId="1510342625" sldId="272"/>
        </pc:sldMkLst>
        <pc:spChg chg="mod">
          <ac:chgData name="Mario Anzaldua" userId="c57f1502-2fab-47c0-8043-9d80bdac88b5" providerId="ADAL" clId="{7F386A5B-DC4D-4BCC-9C95-9F2C240F5882}" dt="2023-02-05T18:19:17.153" v="539" actId="26606"/>
          <ac:spMkLst>
            <pc:docMk/>
            <pc:sldMk cId="1510342625" sldId="272"/>
            <ac:spMk id="2" creationId="{DAA528A5-679E-E9BB-BACD-CF7C01829FB2}"/>
          </ac:spMkLst>
        </pc:spChg>
        <pc:spChg chg="add">
          <ac:chgData name="Mario Anzaldua" userId="c57f1502-2fab-47c0-8043-9d80bdac88b5" providerId="ADAL" clId="{7F386A5B-DC4D-4BCC-9C95-9F2C240F5882}" dt="2023-02-05T18:19:17.153" v="539" actId="26606"/>
          <ac:spMkLst>
            <pc:docMk/>
            <pc:sldMk cId="1510342625" sldId="272"/>
            <ac:spMk id="9" creationId="{BCED4D40-4B67-4331-AC48-79B82B4A47D8}"/>
          </ac:spMkLst>
        </pc:spChg>
        <pc:spChg chg="add">
          <ac:chgData name="Mario Anzaldua" userId="c57f1502-2fab-47c0-8043-9d80bdac88b5" providerId="ADAL" clId="{7F386A5B-DC4D-4BCC-9C95-9F2C240F5882}" dt="2023-02-05T18:19:17.153" v="539" actId="26606"/>
          <ac:spMkLst>
            <pc:docMk/>
            <pc:sldMk cId="1510342625" sldId="272"/>
            <ac:spMk id="11" creationId="{670CEDEF-4F34-412E-84EE-329C1E936AF5}"/>
          </ac:spMkLst>
        </pc:spChg>
        <pc:picChg chg="add mod">
          <ac:chgData name="Mario Anzaldua" userId="c57f1502-2fab-47c0-8043-9d80bdac88b5" providerId="ADAL" clId="{7F386A5B-DC4D-4BCC-9C95-9F2C240F5882}" dt="2023-02-05T18:19:17.153" v="539" actId="26606"/>
          <ac:picMkLst>
            <pc:docMk/>
            <pc:sldMk cId="1510342625" sldId="272"/>
            <ac:picMk id="4" creationId="{7B444DF4-1279-6F34-8E70-D2F183546A92}"/>
          </ac:picMkLst>
        </pc:picChg>
      </pc:sldChg>
      <pc:sldChg chg="addSp modSp new mod setBg">
        <pc:chgData name="Mario Anzaldua" userId="c57f1502-2fab-47c0-8043-9d80bdac88b5" providerId="ADAL" clId="{7F386A5B-DC4D-4BCC-9C95-9F2C240F5882}" dt="2023-02-05T18:21:24.273" v="562" actId="26606"/>
        <pc:sldMkLst>
          <pc:docMk/>
          <pc:sldMk cId="2491455086" sldId="273"/>
        </pc:sldMkLst>
        <pc:spChg chg="mod">
          <ac:chgData name="Mario Anzaldua" userId="c57f1502-2fab-47c0-8043-9d80bdac88b5" providerId="ADAL" clId="{7F386A5B-DC4D-4BCC-9C95-9F2C240F5882}" dt="2023-02-05T18:21:24.273" v="562" actId="26606"/>
          <ac:spMkLst>
            <pc:docMk/>
            <pc:sldMk cId="2491455086" sldId="273"/>
            <ac:spMk id="2" creationId="{C3463878-DD70-75B8-0B32-BFD396F9DCC9}"/>
          </ac:spMkLst>
        </pc:spChg>
        <pc:spChg chg="add">
          <ac:chgData name="Mario Anzaldua" userId="c57f1502-2fab-47c0-8043-9d80bdac88b5" providerId="ADAL" clId="{7F386A5B-DC4D-4BCC-9C95-9F2C240F5882}" dt="2023-02-05T18:21:24.273" v="562" actId="26606"/>
          <ac:spMkLst>
            <pc:docMk/>
            <pc:sldMk cId="2491455086" sldId="273"/>
            <ac:spMk id="9" creationId="{BCED4D40-4B67-4331-AC48-79B82B4A47D8}"/>
          </ac:spMkLst>
        </pc:spChg>
        <pc:spChg chg="add">
          <ac:chgData name="Mario Anzaldua" userId="c57f1502-2fab-47c0-8043-9d80bdac88b5" providerId="ADAL" clId="{7F386A5B-DC4D-4BCC-9C95-9F2C240F5882}" dt="2023-02-05T18:21:24.273" v="562" actId="26606"/>
          <ac:spMkLst>
            <pc:docMk/>
            <pc:sldMk cId="2491455086" sldId="273"/>
            <ac:spMk id="11" creationId="{670CEDEF-4F34-412E-84EE-329C1E936AF5}"/>
          </ac:spMkLst>
        </pc:spChg>
        <pc:picChg chg="add mod">
          <ac:chgData name="Mario Anzaldua" userId="c57f1502-2fab-47c0-8043-9d80bdac88b5" providerId="ADAL" clId="{7F386A5B-DC4D-4BCC-9C95-9F2C240F5882}" dt="2023-02-05T18:21:24.273" v="562" actId="26606"/>
          <ac:picMkLst>
            <pc:docMk/>
            <pc:sldMk cId="2491455086" sldId="273"/>
            <ac:picMk id="4" creationId="{5DAA01D5-B26E-7312-B7CA-994DE4FED132}"/>
          </ac:picMkLst>
        </pc:picChg>
      </pc:sldChg>
      <pc:sldChg chg="addSp delSp modSp new mod setBg">
        <pc:chgData name="Mario Anzaldua" userId="c57f1502-2fab-47c0-8043-9d80bdac88b5" providerId="ADAL" clId="{7F386A5B-DC4D-4BCC-9C95-9F2C240F5882}" dt="2023-02-05T18:30:33.804" v="632" actId="20577"/>
        <pc:sldMkLst>
          <pc:docMk/>
          <pc:sldMk cId="3728354447" sldId="274"/>
        </pc:sldMkLst>
        <pc:spChg chg="mod">
          <ac:chgData name="Mario Anzaldua" userId="c57f1502-2fab-47c0-8043-9d80bdac88b5" providerId="ADAL" clId="{7F386A5B-DC4D-4BCC-9C95-9F2C240F5882}" dt="2023-02-05T18:30:33.804" v="632" actId="20577"/>
          <ac:spMkLst>
            <pc:docMk/>
            <pc:sldMk cId="3728354447" sldId="274"/>
            <ac:spMk id="2" creationId="{7534AEF5-7534-5EB8-50D6-552B8C7C4ED5}"/>
          </ac:spMkLst>
        </pc:spChg>
        <pc:spChg chg="add del">
          <ac:chgData name="Mario Anzaldua" userId="c57f1502-2fab-47c0-8043-9d80bdac88b5" providerId="ADAL" clId="{7F386A5B-DC4D-4BCC-9C95-9F2C240F5882}" dt="2023-02-05T18:29:36.488" v="614" actId="26606"/>
          <ac:spMkLst>
            <pc:docMk/>
            <pc:sldMk cId="3728354447" sldId="274"/>
            <ac:spMk id="9" creationId="{BCED4D40-4B67-4331-AC48-79B82B4A47D8}"/>
          </ac:spMkLst>
        </pc:spChg>
        <pc:spChg chg="add del">
          <ac:chgData name="Mario Anzaldua" userId="c57f1502-2fab-47c0-8043-9d80bdac88b5" providerId="ADAL" clId="{7F386A5B-DC4D-4BCC-9C95-9F2C240F5882}" dt="2023-02-05T18:29:36.488" v="614" actId="26606"/>
          <ac:spMkLst>
            <pc:docMk/>
            <pc:sldMk cId="3728354447" sldId="274"/>
            <ac:spMk id="11" creationId="{670CEDEF-4F34-412E-84EE-329C1E936AF5}"/>
          </ac:spMkLst>
        </pc:spChg>
        <pc:spChg chg="add del">
          <ac:chgData name="Mario Anzaldua" userId="c57f1502-2fab-47c0-8043-9d80bdac88b5" providerId="ADAL" clId="{7F386A5B-DC4D-4BCC-9C95-9F2C240F5882}" dt="2023-02-05T18:29:36.482" v="613" actId="26606"/>
          <ac:spMkLst>
            <pc:docMk/>
            <pc:sldMk cId="3728354447" sldId="274"/>
            <ac:spMk id="16" creationId="{70BDD0CE-06A4-404B-8A13-580229C1C923}"/>
          </ac:spMkLst>
        </pc:spChg>
        <pc:spChg chg="add del">
          <ac:chgData name="Mario Anzaldua" userId="c57f1502-2fab-47c0-8043-9d80bdac88b5" providerId="ADAL" clId="{7F386A5B-DC4D-4BCC-9C95-9F2C240F5882}" dt="2023-02-05T18:29:36.482" v="613" actId="26606"/>
          <ac:spMkLst>
            <pc:docMk/>
            <pc:sldMk cId="3728354447" sldId="274"/>
            <ac:spMk id="18" creationId="{EE9899FA-8881-472C-AA59-D08A89CA8AEF}"/>
          </ac:spMkLst>
        </pc:spChg>
        <pc:spChg chg="add del">
          <ac:chgData name="Mario Anzaldua" userId="c57f1502-2fab-47c0-8043-9d80bdac88b5" providerId="ADAL" clId="{7F386A5B-DC4D-4BCC-9C95-9F2C240F5882}" dt="2023-02-05T18:29:36.482" v="613" actId="26606"/>
          <ac:spMkLst>
            <pc:docMk/>
            <pc:sldMk cId="3728354447" sldId="274"/>
            <ac:spMk id="20" creationId="{080B7D90-3DF1-4514-B26D-616BE35553C9}"/>
          </ac:spMkLst>
        </pc:spChg>
        <pc:spChg chg="add">
          <ac:chgData name="Mario Anzaldua" userId="c57f1502-2fab-47c0-8043-9d80bdac88b5" providerId="ADAL" clId="{7F386A5B-DC4D-4BCC-9C95-9F2C240F5882}" dt="2023-02-05T18:29:36.488" v="614" actId="26606"/>
          <ac:spMkLst>
            <pc:docMk/>
            <pc:sldMk cId="3728354447" sldId="274"/>
            <ac:spMk id="22" creationId="{C4879EFC-8E62-4E00-973C-C45EE9EC676D}"/>
          </ac:spMkLst>
        </pc:spChg>
        <pc:spChg chg="add">
          <ac:chgData name="Mario Anzaldua" userId="c57f1502-2fab-47c0-8043-9d80bdac88b5" providerId="ADAL" clId="{7F386A5B-DC4D-4BCC-9C95-9F2C240F5882}" dt="2023-02-05T18:29:36.488" v="614" actId="26606"/>
          <ac:spMkLst>
            <pc:docMk/>
            <pc:sldMk cId="3728354447" sldId="274"/>
            <ac:spMk id="23" creationId="{D6A9C53F-5F90-40A5-8C85-5412D39C8C68}"/>
          </ac:spMkLst>
        </pc:spChg>
        <pc:picChg chg="add mod">
          <ac:chgData name="Mario Anzaldua" userId="c57f1502-2fab-47c0-8043-9d80bdac88b5" providerId="ADAL" clId="{7F386A5B-DC4D-4BCC-9C95-9F2C240F5882}" dt="2023-02-05T18:30:09.322" v="620" actId="14100"/>
          <ac:picMkLst>
            <pc:docMk/>
            <pc:sldMk cId="3728354447" sldId="274"/>
            <ac:picMk id="4" creationId="{2026FA17-D0A2-4477-3B83-6D635873662B}"/>
          </ac:picMkLst>
        </pc:picChg>
        <pc:picChg chg="add mod">
          <ac:chgData name="Mario Anzaldua" userId="c57f1502-2fab-47c0-8043-9d80bdac88b5" providerId="ADAL" clId="{7F386A5B-DC4D-4BCC-9C95-9F2C240F5882}" dt="2023-02-05T18:30:17.099" v="621" actId="1076"/>
          <ac:picMkLst>
            <pc:docMk/>
            <pc:sldMk cId="3728354447" sldId="274"/>
            <ac:picMk id="6" creationId="{6151E791-4398-2D08-849E-EA60D46B5919}"/>
          </ac:picMkLst>
        </pc:picChg>
      </pc:sldChg>
      <pc:sldChg chg="addSp modSp new mod setBg">
        <pc:chgData name="Mario Anzaldua" userId="c57f1502-2fab-47c0-8043-9d80bdac88b5" providerId="ADAL" clId="{7F386A5B-DC4D-4BCC-9C95-9F2C240F5882}" dt="2023-02-05T18:33:07.861" v="652" actId="26606"/>
        <pc:sldMkLst>
          <pc:docMk/>
          <pc:sldMk cId="3146447395" sldId="275"/>
        </pc:sldMkLst>
        <pc:spChg chg="mod">
          <ac:chgData name="Mario Anzaldua" userId="c57f1502-2fab-47c0-8043-9d80bdac88b5" providerId="ADAL" clId="{7F386A5B-DC4D-4BCC-9C95-9F2C240F5882}" dt="2023-02-05T18:33:07.861" v="652" actId="26606"/>
          <ac:spMkLst>
            <pc:docMk/>
            <pc:sldMk cId="3146447395" sldId="275"/>
            <ac:spMk id="2" creationId="{4BD972FD-9A17-7D64-F0E4-5913A22217DE}"/>
          </ac:spMkLst>
        </pc:spChg>
        <pc:spChg chg="add">
          <ac:chgData name="Mario Anzaldua" userId="c57f1502-2fab-47c0-8043-9d80bdac88b5" providerId="ADAL" clId="{7F386A5B-DC4D-4BCC-9C95-9F2C240F5882}" dt="2023-02-05T18:33:07.861" v="652" actId="26606"/>
          <ac:spMkLst>
            <pc:docMk/>
            <pc:sldMk cId="3146447395" sldId="275"/>
            <ac:spMk id="9" creationId="{665DBBEF-238B-476B-96AB-8AAC3224ECEA}"/>
          </ac:spMkLst>
        </pc:spChg>
        <pc:spChg chg="add">
          <ac:chgData name="Mario Anzaldua" userId="c57f1502-2fab-47c0-8043-9d80bdac88b5" providerId="ADAL" clId="{7F386A5B-DC4D-4BCC-9C95-9F2C240F5882}" dt="2023-02-05T18:33:07.861" v="652" actId="26606"/>
          <ac:spMkLst>
            <pc:docMk/>
            <pc:sldMk cId="3146447395" sldId="275"/>
            <ac:spMk id="11" creationId="{3FCFB1DE-0B7E-48CC-BA90-B2AB0889F9D6}"/>
          </ac:spMkLst>
        </pc:spChg>
        <pc:picChg chg="add mod">
          <ac:chgData name="Mario Anzaldua" userId="c57f1502-2fab-47c0-8043-9d80bdac88b5" providerId="ADAL" clId="{7F386A5B-DC4D-4BCC-9C95-9F2C240F5882}" dt="2023-02-05T18:33:07.861" v="652" actId="26606"/>
          <ac:picMkLst>
            <pc:docMk/>
            <pc:sldMk cId="3146447395" sldId="275"/>
            <ac:picMk id="4" creationId="{A8689160-808F-7846-49B8-656EA87D8FF4}"/>
          </ac:picMkLst>
        </pc:picChg>
      </pc:sldChg>
      <pc:sldChg chg="addSp modSp new mod setBg">
        <pc:chgData name="Mario Anzaldua" userId="c57f1502-2fab-47c0-8043-9d80bdac88b5" providerId="ADAL" clId="{7F386A5B-DC4D-4BCC-9C95-9F2C240F5882}" dt="2023-02-05T18:34:40.520" v="673" actId="26606"/>
        <pc:sldMkLst>
          <pc:docMk/>
          <pc:sldMk cId="1681413270" sldId="276"/>
        </pc:sldMkLst>
        <pc:spChg chg="mod">
          <ac:chgData name="Mario Anzaldua" userId="c57f1502-2fab-47c0-8043-9d80bdac88b5" providerId="ADAL" clId="{7F386A5B-DC4D-4BCC-9C95-9F2C240F5882}" dt="2023-02-05T18:34:40.520" v="673" actId="26606"/>
          <ac:spMkLst>
            <pc:docMk/>
            <pc:sldMk cId="1681413270" sldId="276"/>
            <ac:spMk id="2" creationId="{D635B8B0-003D-95C9-5954-D2DB8FFC59DA}"/>
          </ac:spMkLst>
        </pc:spChg>
        <pc:spChg chg="add">
          <ac:chgData name="Mario Anzaldua" userId="c57f1502-2fab-47c0-8043-9d80bdac88b5" providerId="ADAL" clId="{7F386A5B-DC4D-4BCC-9C95-9F2C240F5882}" dt="2023-02-05T18:34:40.520" v="673" actId="26606"/>
          <ac:spMkLst>
            <pc:docMk/>
            <pc:sldMk cId="1681413270" sldId="276"/>
            <ac:spMk id="9" creationId="{665DBBEF-238B-476B-96AB-8AAC3224ECEA}"/>
          </ac:spMkLst>
        </pc:spChg>
        <pc:spChg chg="add">
          <ac:chgData name="Mario Anzaldua" userId="c57f1502-2fab-47c0-8043-9d80bdac88b5" providerId="ADAL" clId="{7F386A5B-DC4D-4BCC-9C95-9F2C240F5882}" dt="2023-02-05T18:34:40.520" v="673" actId="26606"/>
          <ac:spMkLst>
            <pc:docMk/>
            <pc:sldMk cId="1681413270" sldId="276"/>
            <ac:spMk id="11" creationId="{3FCFB1DE-0B7E-48CC-BA90-B2AB0889F9D6}"/>
          </ac:spMkLst>
        </pc:spChg>
        <pc:picChg chg="add mod">
          <ac:chgData name="Mario Anzaldua" userId="c57f1502-2fab-47c0-8043-9d80bdac88b5" providerId="ADAL" clId="{7F386A5B-DC4D-4BCC-9C95-9F2C240F5882}" dt="2023-02-05T18:34:40.520" v="673" actId="26606"/>
          <ac:picMkLst>
            <pc:docMk/>
            <pc:sldMk cId="1681413270" sldId="276"/>
            <ac:picMk id="4" creationId="{B2B2E419-B2CB-18E0-6E7E-A42D5E640057}"/>
          </ac:picMkLst>
        </pc:picChg>
      </pc:sldChg>
      <pc:sldChg chg="addSp delSp modSp new mod setBg">
        <pc:chgData name="Mario Anzaldua" userId="c57f1502-2fab-47c0-8043-9d80bdac88b5" providerId="ADAL" clId="{7F386A5B-DC4D-4BCC-9C95-9F2C240F5882}" dt="2023-02-05T18:44:05.308" v="740" actId="26606"/>
        <pc:sldMkLst>
          <pc:docMk/>
          <pc:sldMk cId="2330572096" sldId="277"/>
        </pc:sldMkLst>
        <pc:spChg chg="mod">
          <ac:chgData name="Mario Anzaldua" userId="c57f1502-2fab-47c0-8043-9d80bdac88b5" providerId="ADAL" clId="{7F386A5B-DC4D-4BCC-9C95-9F2C240F5882}" dt="2023-02-05T18:44:05.308" v="740" actId="26606"/>
          <ac:spMkLst>
            <pc:docMk/>
            <pc:sldMk cId="2330572096" sldId="277"/>
            <ac:spMk id="2" creationId="{1CEB476D-EDB0-6C0D-C7AC-EA2BE1879FFA}"/>
          </ac:spMkLst>
        </pc:spChg>
        <pc:spChg chg="add del">
          <ac:chgData name="Mario Anzaldua" userId="c57f1502-2fab-47c0-8043-9d80bdac88b5" providerId="ADAL" clId="{7F386A5B-DC4D-4BCC-9C95-9F2C240F5882}" dt="2023-02-05T18:44:05.308" v="740" actId="26606"/>
          <ac:spMkLst>
            <pc:docMk/>
            <pc:sldMk cId="2330572096" sldId="277"/>
            <ac:spMk id="9" creationId="{BCED4D40-4B67-4331-AC48-79B82B4A47D8}"/>
          </ac:spMkLst>
        </pc:spChg>
        <pc:spChg chg="add del">
          <ac:chgData name="Mario Anzaldua" userId="c57f1502-2fab-47c0-8043-9d80bdac88b5" providerId="ADAL" clId="{7F386A5B-DC4D-4BCC-9C95-9F2C240F5882}" dt="2023-02-05T18:44:05.308" v="740" actId="26606"/>
          <ac:spMkLst>
            <pc:docMk/>
            <pc:sldMk cId="2330572096" sldId="277"/>
            <ac:spMk id="11" creationId="{670CEDEF-4F34-412E-84EE-329C1E936AF5}"/>
          </ac:spMkLst>
        </pc:spChg>
        <pc:spChg chg="add">
          <ac:chgData name="Mario Anzaldua" userId="c57f1502-2fab-47c0-8043-9d80bdac88b5" providerId="ADAL" clId="{7F386A5B-DC4D-4BCC-9C95-9F2C240F5882}" dt="2023-02-05T18:44:05.308" v="740" actId="26606"/>
          <ac:spMkLst>
            <pc:docMk/>
            <pc:sldMk cId="2330572096" sldId="277"/>
            <ac:spMk id="16" creationId="{C4879EFC-8E62-4E00-973C-C45EE9EC676D}"/>
          </ac:spMkLst>
        </pc:spChg>
        <pc:spChg chg="add">
          <ac:chgData name="Mario Anzaldua" userId="c57f1502-2fab-47c0-8043-9d80bdac88b5" providerId="ADAL" clId="{7F386A5B-DC4D-4BCC-9C95-9F2C240F5882}" dt="2023-02-05T18:44:05.308" v="740" actId="26606"/>
          <ac:spMkLst>
            <pc:docMk/>
            <pc:sldMk cId="2330572096" sldId="277"/>
            <ac:spMk id="18" creationId="{D6A9C53F-5F90-40A5-8C85-5412D39C8C68}"/>
          </ac:spMkLst>
        </pc:spChg>
        <pc:picChg chg="add mod ord">
          <ac:chgData name="Mario Anzaldua" userId="c57f1502-2fab-47c0-8043-9d80bdac88b5" providerId="ADAL" clId="{7F386A5B-DC4D-4BCC-9C95-9F2C240F5882}" dt="2023-02-05T18:44:05.308" v="740" actId="26606"/>
          <ac:picMkLst>
            <pc:docMk/>
            <pc:sldMk cId="2330572096" sldId="277"/>
            <ac:picMk id="4" creationId="{580BDF77-A4C3-791B-DE4B-9CF196CF2BAD}"/>
          </ac:picMkLst>
        </pc:picChg>
        <pc:picChg chg="add mod">
          <ac:chgData name="Mario Anzaldua" userId="c57f1502-2fab-47c0-8043-9d80bdac88b5" providerId="ADAL" clId="{7F386A5B-DC4D-4BCC-9C95-9F2C240F5882}" dt="2023-02-05T18:44:05.308" v="740" actId="26606"/>
          <ac:picMkLst>
            <pc:docMk/>
            <pc:sldMk cId="2330572096" sldId="277"/>
            <ac:picMk id="6" creationId="{98335113-46C9-B1CC-80B6-8105917CF775}"/>
          </ac:picMkLst>
        </pc:picChg>
      </pc:sldChg>
      <pc:sldChg chg="addSp delSp modSp new del mod setBg">
        <pc:chgData name="Mario Anzaldua" userId="c57f1502-2fab-47c0-8043-9d80bdac88b5" providerId="ADAL" clId="{7F386A5B-DC4D-4BCC-9C95-9F2C240F5882}" dt="2023-02-05T18:51:54.742" v="748" actId="2696"/>
        <pc:sldMkLst>
          <pc:docMk/>
          <pc:sldMk cId="3635187799" sldId="278"/>
        </pc:sldMkLst>
        <pc:spChg chg="mod">
          <ac:chgData name="Mario Anzaldua" userId="c57f1502-2fab-47c0-8043-9d80bdac88b5" providerId="ADAL" clId="{7F386A5B-DC4D-4BCC-9C95-9F2C240F5882}" dt="2023-02-05T18:45:19.107" v="742" actId="26606"/>
          <ac:spMkLst>
            <pc:docMk/>
            <pc:sldMk cId="3635187799" sldId="278"/>
            <ac:spMk id="2" creationId="{BF6F83BA-4322-05ED-17D1-6878599149FD}"/>
          </ac:spMkLst>
        </pc:spChg>
        <pc:spChg chg="add del">
          <ac:chgData name="Mario Anzaldua" userId="c57f1502-2fab-47c0-8043-9d80bdac88b5" providerId="ADAL" clId="{7F386A5B-DC4D-4BCC-9C95-9F2C240F5882}" dt="2023-02-05T18:51:23.568" v="745" actId="26606"/>
          <ac:spMkLst>
            <pc:docMk/>
            <pc:sldMk cId="3635187799" sldId="278"/>
            <ac:spMk id="9" creationId="{9B7AD9F6-8CE7-4299-8FC6-328F4DCD3FF9}"/>
          </ac:spMkLst>
        </pc:spChg>
        <pc:spChg chg="add del">
          <ac:chgData name="Mario Anzaldua" userId="c57f1502-2fab-47c0-8043-9d80bdac88b5" providerId="ADAL" clId="{7F386A5B-DC4D-4BCC-9C95-9F2C240F5882}" dt="2023-02-05T18:51:23.568" v="745" actId="26606"/>
          <ac:spMkLst>
            <pc:docMk/>
            <pc:sldMk cId="3635187799" sldId="278"/>
            <ac:spMk id="11" creationId="{3F9B0603-37C5-4312-AE4D-A3D015475403}"/>
          </ac:spMkLst>
        </pc:spChg>
        <pc:spChg chg="add">
          <ac:chgData name="Mario Anzaldua" userId="c57f1502-2fab-47c0-8043-9d80bdac88b5" providerId="ADAL" clId="{7F386A5B-DC4D-4BCC-9C95-9F2C240F5882}" dt="2023-02-05T18:51:23.568" v="745" actId="26606"/>
          <ac:spMkLst>
            <pc:docMk/>
            <pc:sldMk cId="3635187799" sldId="278"/>
            <ac:spMk id="16" creationId="{9B7AD9F6-8CE7-4299-8FC6-328F4DCD3FF9}"/>
          </ac:spMkLst>
        </pc:spChg>
        <pc:spChg chg="add">
          <ac:chgData name="Mario Anzaldua" userId="c57f1502-2fab-47c0-8043-9d80bdac88b5" providerId="ADAL" clId="{7F386A5B-DC4D-4BCC-9C95-9F2C240F5882}" dt="2023-02-05T18:51:23.568" v="745" actId="26606"/>
          <ac:spMkLst>
            <pc:docMk/>
            <pc:sldMk cId="3635187799" sldId="278"/>
            <ac:spMk id="18" creationId="{3F9B0603-37C5-4312-AE4D-A3D015475403}"/>
          </ac:spMkLst>
        </pc:spChg>
        <pc:picChg chg="add del mod">
          <ac:chgData name="Mario Anzaldua" userId="c57f1502-2fab-47c0-8043-9d80bdac88b5" providerId="ADAL" clId="{7F386A5B-DC4D-4BCC-9C95-9F2C240F5882}" dt="2023-02-05T18:50:58.265" v="743" actId="478"/>
          <ac:picMkLst>
            <pc:docMk/>
            <pc:sldMk cId="3635187799" sldId="278"/>
            <ac:picMk id="4" creationId="{58358FAD-D2AC-95E6-D947-5FF14DA69011}"/>
          </ac:picMkLst>
        </pc:picChg>
        <pc:picChg chg="add mod">
          <ac:chgData name="Mario Anzaldua" userId="c57f1502-2fab-47c0-8043-9d80bdac88b5" providerId="ADAL" clId="{7F386A5B-DC4D-4BCC-9C95-9F2C240F5882}" dt="2023-02-05T18:51:35.415" v="747" actId="1076"/>
          <ac:picMkLst>
            <pc:docMk/>
            <pc:sldMk cId="3635187799" sldId="278"/>
            <ac:picMk id="6" creationId="{94D33676-F5FE-A7BE-0C3C-FA7C0C1CF2CD}"/>
          </ac:picMkLst>
        </pc:picChg>
      </pc:sldChg>
      <pc:sldChg chg="addSp delSp modSp add mod">
        <pc:chgData name="Mario Anzaldua" userId="c57f1502-2fab-47c0-8043-9d80bdac88b5" providerId="ADAL" clId="{7F386A5B-DC4D-4BCC-9C95-9F2C240F5882}" dt="2023-02-05T18:52:57.453" v="819" actId="20577"/>
        <pc:sldMkLst>
          <pc:docMk/>
          <pc:sldMk cId="3802947146" sldId="278"/>
        </pc:sldMkLst>
        <pc:spChg chg="mod">
          <ac:chgData name="Mario Anzaldua" userId="c57f1502-2fab-47c0-8043-9d80bdac88b5" providerId="ADAL" clId="{7F386A5B-DC4D-4BCC-9C95-9F2C240F5882}" dt="2023-02-05T18:52:57.453" v="819" actId="20577"/>
          <ac:spMkLst>
            <pc:docMk/>
            <pc:sldMk cId="3802947146" sldId="278"/>
            <ac:spMk id="2" creationId="{1CEB476D-EDB0-6C0D-C7AC-EA2BE1879FFA}"/>
          </ac:spMkLst>
        </pc:spChg>
        <pc:picChg chg="del">
          <ac:chgData name="Mario Anzaldua" userId="c57f1502-2fab-47c0-8043-9d80bdac88b5" providerId="ADAL" clId="{7F386A5B-DC4D-4BCC-9C95-9F2C240F5882}" dt="2023-02-05T18:52:07.136" v="751" actId="478"/>
          <ac:picMkLst>
            <pc:docMk/>
            <pc:sldMk cId="3802947146" sldId="278"/>
            <ac:picMk id="4" creationId="{580BDF77-A4C3-791B-DE4B-9CF196CF2BAD}"/>
          </ac:picMkLst>
        </pc:picChg>
        <pc:picChg chg="add mod">
          <ac:chgData name="Mario Anzaldua" userId="c57f1502-2fab-47c0-8043-9d80bdac88b5" providerId="ADAL" clId="{7F386A5B-DC4D-4BCC-9C95-9F2C240F5882}" dt="2023-02-05T18:52:27.981" v="756" actId="1076"/>
          <ac:picMkLst>
            <pc:docMk/>
            <pc:sldMk cId="3802947146" sldId="278"/>
            <ac:picMk id="5" creationId="{2E9BB1FD-D7FD-04DD-5680-7320FA88DFD0}"/>
          </ac:picMkLst>
        </pc:picChg>
        <pc:picChg chg="del">
          <ac:chgData name="Mario Anzaldua" userId="c57f1502-2fab-47c0-8043-9d80bdac88b5" providerId="ADAL" clId="{7F386A5B-DC4D-4BCC-9C95-9F2C240F5882}" dt="2023-02-05T18:52:05.544" v="750" actId="478"/>
          <ac:picMkLst>
            <pc:docMk/>
            <pc:sldMk cId="3802947146" sldId="278"/>
            <ac:picMk id="6" creationId="{98335113-46C9-B1CC-80B6-8105917CF775}"/>
          </ac:picMkLst>
        </pc:picChg>
      </pc:sldChg>
      <pc:sldChg chg="addSp delSp modSp add mod">
        <pc:chgData name="Mario Anzaldua" userId="c57f1502-2fab-47c0-8043-9d80bdac88b5" providerId="ADAL" clId="{7F386A5B-DC4D-4BCC-9C95-9F2C240F5882}" dt="2023-02-05T18:57:25.501" v="856" actId="1076"/>
        <pc:sldMkLst>
          <pc:docMk/>
          <pc:sldMk cId="215141343" sldId="279"/>
        </pc:sldMkLst>
        <pc:spChg chg="mod">
          <ac:chgData name="Mario Anzaldua" userId="c57f1502-2fab-47c0-8043-9d80bdac88b5" providerId="ADAL" clId="{7F386A5B-DC4D-4BCC-9C95-9F2C240F5882}" dt="2023-02-05T18:55:29.376" v="850" actId="26606"/>
          <ac:spMkLst>
            <pc:docMk/>
            <pc:sldMk cId="215141343" sldId="279"/>
            <ac:spMk id="2" creationId="{1CEB476D-EDB0-6C0D-C7AC-EA2BE1879FFA}"/>
          </ac:spMkLst>
        </pc:spChg>
        <pc:spChg chg="del">
          <ac:chgData name="Mario Anzaldua" userId="c57f1502-2fab-47c0-8043-9d80bdac88b5" providerId="ADAL" clId="{7F386A5B-DC4D-4BCC-9C95-9F2C240F5882}" dt="2023-02-05T18:55:29.376" v="850" actId="26606"/>
          <ac:spMkLst>
            <pc:docMk/>
            <pc:sldMk cId="215141343" sldId="279"/>
            <ac:spMk id="16" creationId="{C4879EFC-8E62-4E00-973C-C45EE9EC676D}"/>
          </ac:spMkLst>
        </pc:spChg>
        <pc:spChg chg="del">
          <ac:chgData name="Mario Anzaldua" userId="c57f1502-2fab-47c0-8043-9d80bdac88b5" providerId="ADAL" clId="{7F386A5B-DC4D-4BCC-9C95-9F2C240F5882}" dt="2023-02-05T18:55:29.376" v="850" actId="26606"/>
          <ac:spMkLst>
            <pc:docMk/>
            <pc:sldMk cId="215141343" sldId="279"/>
            <ac:spMk id="18" creationId="{D6A9C53F-5F90-40A5-8C85-5412D39C8C68}"/>
          </ac:spMkLst>
        </pc:spChg>
        <pc:spChg chg="add">
          <ac:chgData name="Mario Anzaldua" userId="c57f1502-2fab-47c0-8043-9d80bdac88b5" providerId="ADAL" clId="{7F386A5B-DC4D-4BCC-9C95-9F2C240F5882}" dt="2023-02-05T18:55:29.376" v="850" actId="26606"/>
          <ac:spMkLst>
            <pc:docMk/>
            <pc:sldMk cId="215141343" sldId="279"/>
            <ac:spMk id="23" creationId="{BCED4D40-4B67-4331-AC48-79B82B4A47D8}"/>
          </ac:spMkLst>
        </pc:spChg>
        <pc:spChg chg="add">
          <ac:chgData name="Mario Anzaldua" userId="c57f1502-2fab-47c0-8043-9d80bdac88b5" providerId="ADAL" clId="{7F386A5B-DC4D-4BCC-9C95-9F2C240F5882}" dt="2023-02-05T18:55:29.376" v="850" actId="26606"/>
          <ac:spMkLst>
            <pc:docMk/>
            <pc:sldMk cId="215141343" sldId="279"/>
            <ac:spMk id="25" creationId="{670CEDEF-4F34-412E-84EE-329C1E936AF5}"/>
          </ac:spMkLst>
        </pc:spChg>
        <pc:picChg chg="add mod">
          <ac:chgData name="Mario Anzaldua" userId="c57f1502-2fab-47c0-8043-9d80bdac88b5" providerId="ADAL" clId="{7F386A5B-DC4D-4BCC-9C95-9F2C240F5882}" dt="2023-02-05T18:57:25.501" v="856" actId="1076"/>
          <ac:picMkLst>
            <pc:docMk/>
            <pc:sldMk cId="215141343" sldId="279"/>
            <ac:picMk id="4" creationId="{513A39E2-0D0F-7DBF-480E-EA5CA26C76B5}"/>
          </ac:picMkLst>
        </pc:picChg>
        <pc:picChg chg="del">
          <ac:chgData name="Mario Anzaldua" userId="c57f1502-2fab-47c0-8043-9d80bdac88b5" providerId="ADAL" clId="{7F386A5B-DC4D-4BCC-9C95-9F2C240F5882}" dt="2023-02-05T18:55:24.413" v="848" actId="478"/>
          <ac:picMkLst>
            <pc:docMk/>
            <pc:sldMk cId="215141343" sldId="279"/>
            <ac:picMk id="5" creationId="{2E9BB1FD-D7FD-04DD-5680-7320FA88DFD0}"/>
          </ac:picMkLst>
        </pc:picChg>
        <pc:picChg chg="add del mod">
          <ac:chgData name="Mario Anzaldua" userId="c57f1502-2fab-47c0-8043-9d80bdac88b5" providerId="ADAL" clId="{7F386A5B-DC4D-4BCC-9C95-9F2C240F5882}" dt="2023-02-05T18:57:24.084" v="855" actId="22"/>
          <ac:picMkLst>
            <pc:docMk/>
            <pc:sldMk cId="215141343" sldId="279"/>
            <ac:picMk id="7" creationId="{0D9FFCCA-9FFB-0FCD-E62F-9B8C94FF83FB}"/>
          </ac:picMkLst>
        </pc:picChg>
      </pc:sldChg>
      <pc:sldChg chg="addSp delSp modSp add mod">
        <pc:chgData name="Mario Anzaldua" userId="c57f1502-2fab-47c0-8043-9d80bdac88b5" providerId="ADAL" clId="{7F386A5B-DC4D-4BCC-9C95-9F2C240F5882}" dt="2023-02-05T19:01:33.526" v="914" actId="26606"/>
        <pc:sldMkLst>
          <pc:docMk/>
          <pc:sldMk cId="815048832" sldId="280"/>
        </pc:sldMkLst>
        <pc:spChg chg="mod">
          <ac:chgData name="Mario Anzaldua" userId="c57f1502-2fab-47c0-8043-9d80bdac88b5" providerId="ADAL" clId="{7F386A5B-DC4D-4BCC-9C95-9F2C240F5882}" dt="2023-02-05T19:01:33.526" v="914" actId="26606"/>
          <ac:spMkLst>
            <pc:docMk/>
            <pc:sldMk cId="815048832" sldId="280"/>
            <ac:spMk id="2" creationId="{1CEB476D-EDB0-6C0D-C7AC-EA2BE1879FFA}"/>
          </ac:spMkLst>
        </pc:spChg>
        <pc:spChg chg="del">
          <ac:chgData name="Mario Anzaldua" userId="c57f1502-2fab-47c0-8043-9d80bdac88b5" providerId="ADAL" clId="{7F386A5B-DC4D-4BCC-9C95-9F2C240F5882}" dt="2023-02-05T19:01:33.526" v="914" actId="26606"/>
          <ac:spMkLst>
            <pc:docMk/>
            <pc:sldMk cId="815048832" sldId="280"/>
            <ac:spMk id="23" creationId="{BCED4D40-4B67-4331-AC48-79B82B4A47D8}"/>
          </ac:spMkLst>
        </pc:spChg>
        <pc:spChg chg="del">
          <ac:chgData name="Mario Anzaldua" userId="c57f1502-2fab-47c0-8043-9d80bdac88b5" providerId="ADAL" clId="{7F386A5B-DC4D-4BCC-9C95-9F2C240F5882}" dt="2023-02-05T19:01:33.526" v="914" actId="26606"/>
          <ac:spMkLst>
            <pc:docMk/>
            <pc:sldMk cId="815048832" sldId="280"/>
            <ac:spMk id="25" creationId="{670CEDEF-4F34-412E-84EE-329C1E936AF5}"/>
          </ac:spMkLst>
        </pc:spChg>
        <pc:spChg chg="add">
          <ac:chgData name="Mario Anzaldua" userId="c57f1502-2fab-47c0-8043-9d80bdac88b5" providerId="ADAL" clId="{7F386A5B-DC4D-4BCC-9C95-9F2C240F5882}" dt="2023-02-05T19:01:33.526" v="914" actId="26606"/>
          <ac:spMkLst>
            <pc:docMk/>
            <pc:sldMk cId="815048832" sldId="280"/>
            <ac:spMk id="30" creationId="{BCED4D40-4B67-4331-AC48-79B82B4A47D8}"/>
          </ac:spMkLst>
        </pc:spChg>
        <pc:spChg chg="add">
          <ac:chgData name="Mario Anzaldua" userId="c57f1502-2fab-47c0-8043-9d80bdac88b5" providerId="ADAL" clId="{7F386A5B-DC4D-4BCC-9C95-9F2C240F5882}" dt="2023-02-05T19:01:33.526" v="914" actId="26606"/>
          <ac:spMkLst>
            <pc:docMk/>
            <pc:sldMk cId="815048832" sldId="280"/>
            <ac:spMk id="32" creationId="{670CEDEF-4F34-412E-84EE-329C1E936AF5}"/>
          </ac:spMkLst>
        </pc:spChg>
        <pc:picChg chg="del">
          <ac:chgData name="Mario Anzaldua" userId="c57f1502-2fab-47c0-8043-9d80bdac88b5" providerId="ADAL" clId="{7F386A5B-DC4D-4BCC-9C95-9F2C240F5882}" dt="2023-02-05T19:01:08.631" v="912" actId="478"/>
          <ac:picMkLst>
            <pc:docMk/>
            <pc:sldMk cId="815048832" sldId="280"/>
            <ac:picMk id="4" creationId="{513A39E2-0D0F-7DBF-480E-EA5CA26C76B5}"/>
          </ac:picMkLst>
        </pc:picChg>
        <pc:picChg chg="add mod">
          <ac:chgData name="Mario Anzaldua" userId="c57f1502-2fab-47c0-8043-9d80bdac88b5" providerId="ADAL" clId="{7F386A5B-DC4D-4BCC-9C95-9F2C240F5882}" dt="2023-02-05T19:01:33.526" v="914" actId="26606"/>
          <ac:picMkLst>
            <pc:docMk/>
            <pc:sldMk cId="815048832" sldId="280"/>
            <ac:picMk id="5" creationId="{AB9C305F-8856-996B-3375-6D13394254C4}"/>
          </ac:picMkLst>
        </pc:picChg>
      </pc:sldChg>
      <pc:sldMasterChg chg="add addSldLayout">
        <pc:chgData name="Mario Anzaldua" userId="c57f1502-2fab-47c0-8043-9d80bdac88b5" providerId="ADAL" clId="{7F386A5B-DC4D-4BCC-9C95-9F2C240F5882}" dt="2023-02-05T17:07:49.590" v="140" actId="27028"/>
        <pc:sldMasterMkLst>
          <pc:docMk/>
          <pc:sldMasterMk cId="2216014749" sldId="2147483660"/>
        </pc:sldMasterMkLst>
        <pc:sldLayoutChg chg="add">
          <pc:chgData name="Mario Anzaldua" userId="c57f1502-2fab-47c0-8043-9d80bdac88b5" providerId="ADAL" clId="{7F386A5B-DC4D-4BCC-9C95-9F2C240F5882}" dt="2023-02-05T17:07:49.590" v="140" actId="27028"/>
          <pc:sldLayoutMkLst>
            <pc:docMk/>
            <pc:sldMasterMk cId="2216014749" sldId="2147483660"/>
            <pc:sldLayoutMk cId="2258826855" sldId="2147483669"/>
          </pc:sldLayoutMkLst>
        </pc:sldLayoutChg>
      </pc:sldMasterChg>
    </pc:docChg>
  </pc:docChgLst>
  <pc:docChgLst>
    <pc:chgData name="Mario Anzaldua" userId="S::mario@techsol5280.onmicrosoft.com::c57f1502-2fab-47c0-8043-9d80bdac88b5" providerId="AD" clId="Web-{94CDF501-F8A7-412A-8ACD-C2947F00940C}"/>
    <pc:docChg chg="modSld">
      <pc:chgData name="Mario Anzaldua" userId="S::mario@techsol5280.onmicrosoft.com::c57f1502-2fab-47c0-8043-9d80bdac88b5" providerId="AD" clId="Web-{94CDF501-F8A7-412A-8ACD-C2947F00940C}" dt="2023-10-24T20:59:37.378" v="0" actId="20577"/>
      <pc:docMkLst>
        <pc:docMk/>
      </pc:docMkLst>
      <pc:sldChg chg="modSp">
        <pc:chgData name="Mario Anzaldua" userId="S::mario@techsol5280.onmicrosoft.com::c57f1502-2fab-47c0-8043-9d80bdac88b5" providerId="AD" clId="Web-{94CDF501-F8A7-412A-8ACD-C2947F00940C}" dt="2023-10-24T20:59:37.378" v="0" actId="20577"/>
        <pc:sldMkLst>
          <pc:docMk/>
          <pc:sldMk cId="815048832" sldId="280"/>
        </pc:sldMkLst>
        <pc:spChg chg="mod">
          <ac:chgData name="Mario Anzaldua" userId="S::mario@techsol5280.onmicrosoft.com::c57f1502-2fab-47c0-8043-9d80bdac88b5" providerId="AD" clId="Web-{94CDF501-F8A7-412A-8ACD-C2947F00940C}" dt="2023-10-24T20:59:37.378" v="0" actId="20577"/>
          <ac:spMkLst>
            <pc:docMk/>
            <pc:sldMk cId="815048832" sldId="280"/>
            <ac:spMk id="2" creationId="{1CEB476D-EDB0-6C0D-C7AC-EA2BE1879FFA}"/>
          </ac:spMkLst>
        </pc:spChg>
      </pc:sldChg>
    </pc:docChg>
  </pc:docChgLst>
  <pc:docChgLst>
    <pc:chgData name="Mario Anzaldua" userId="8fdb39c5-2ff0-42da-bfa7-709a8bc89a84" providerId="ADAL" clId="{F067153D-E1E1-4B1C-A0F5-00A2D73241DB}"/>
    <pc:docChg chg="undo custSel addSld delSld modSld sldOrd">
      <pc:chgData name="Mario Anzaldua" userId="8fdb39c5-2ff0-42da-bfa7-709a8bc89a84" providerId="ADAL" clId="{F067153D-E1E1-4B1C-A0F5-00A2D73241DB}" dt="2023-02-16T17:59:08.415" v="6306" actId="20577"/>
      <pc:docMkLst>
        <pc:docMk/>
      </pc:docMkLst>
      <pc:sldChg chg="addSp delSp modSp mod setBg setClrOvrMap">
        <pc:chgData name="Mario Anzaldua" userId="8fdb39c5-2ff0-42da-bfa7-709a8bc89a84" providerId="ADAL" clId="{F067153D-E1E1-4B1C-A0F5-00A2D73241DB}" dt="2023-02-09T16:59:11.309" v="1780" actId="20577"/>
        <pc:sldMkLst>
          <pc:docMk/>
          <pc:sldMk cId="1778699332" sldId="256"/>
        </pc:sldMkLst>
        <pc:spChg chg="mod">
          <ac:chgData name="Mario Anzaldua" userId="8fdb39c5-2ff0-42da-bfa7-709a8bc89a84" providerId="ADAL" clId="{F067153D-E1E1-4B1C-A0F5-00A2D73241DB}" dt="2023-02-09T16:49:08.554" v="1720" actId="26606"/>
          <ac:spMkLst>
            <pc:docMk/>
            <pc:sldMk cId="1778699332" sldId="256"/>
            <ac:spMk id="2" creationId="{6CE46102-8BF8-1193-7E2E-026A849A366D}"/>
          </ac:spMkLst>
        </pc:spChg>
        <pc:spChg chg="mod">
          <ac:chgData name="Mario Anzaldua" userId="8fdb39c5-2ff0-42da-bfa7-709a8bc89a84" providerId="ADAL" clId="{F067153D-E1E1-4B1C-A0F5-00A2D73241DB}" dt="2023-02-09T16:59:11.309" v="1780" actId="20577"/>
          <ac:spMkLst>
            <pc:docMk/>
            <pc:sldMk cId="1778699332" sldId="256"/>
            <ac:spMk id="3" creationId="{AF0D8C24-CE6F-10F8-490B-3F6C6D5BA234}"/>
          </ac:spMkLst>
        </pc:spChg>
        <pc:spChg chg="add del">
          <ac:chgData name="Mario Anzaldua" userId="8fdb39c5-2ff0-42da-bfa7-709a8bc89a84" providerId="ADAL" clId="{F067153D-E1E1-4B1C-A0F5-00A2D73241DB}" dt="2023-02-09T16:49:08.548" v="1719" actId="26606"/>
          <ac:spMkLst>
            <pc:docMk/>
            <pc:sldMk cId="1778699332" sldId="256"/>
            <ac:spMk id="10" creationId="{71B2258F-86CA-4D4D-8270-BC05FCDEBFB3}"/>
          </ac:spMkLst>
        </pc:spChg>
        <pc:spChg chg="add">
          <ac:chgData name="Mario Anzaldua" userId="8fdb39c5-2ff0-42da-bfa7-709a8bc89a84" providerId="ADAL" clId="{F067153D-E1E1-4B1C-A0F5-00A2D73241DB}" dt="2023-02-09T16:49:08.554" v="1720" actId="26606"/>
          <ac:spMkLst>
            <pc:docMk/>
            <pc:sldMk cId="1778699332" sldId="256"/>
            <ac:spMk id="12" creationId="{DE47DF98-723F-4AAC-ABCF-CACBC438F78F}"/>
          </ac:spMkLst>
        </pc:spChg>
        <pc:spChg chg="add">
          <ac:chgData name="Mario Anzaldua" userId="8fdb39c5-2ff0-42da-bfa7-709a8bc89a84" providerId="ADAL" clId="{F067153D-E1E1-4B1C-A0F5-00A2D73241DB}" dt="2023-02-09T16:49:08.554" v="1720" actId="26606"/>
          <ac:spMkLst>
            <pc:docMk/>
            <pc:sldMk cId="1778699332" sldId="256"/>
            <ac:spMk id="13" creationId="{74426AB7-D619-4515-962A-BC83909EC015}"/>
          </ac:spMkLst>
        </pc:spChg>
        <pc:picChg chg="add mod ord">
          <ac:chgData name="Mario Anzaldua" userId="8fdb39c5-2ff0-42da-bfa7-709a8bc89a84" providerId="ADAL" clId="{F067153D-E1E1-4B1C-A0F5-00A2D73241DB}" dt="2023-02-09T16:49:08.554" v="1720" actId="26606"/>
          <ac:picMkLst>
            <pc:docMk/>
            <pc:sldMk cId="1778699332" sldId="256"/>
            <ac:picMk id="5" creationId="{DA44D8E3-7536-1754-E32C-BED7AA02DF08}"/>
          </ac:picMkLst>
        </pc:picChg>
        <pc:cxnChg chg="add">
          <ac:chgData name="Mario Anzaldua" userId="8fdb39c5-2ff0-42da-bfa7-709a8bc89a84" providerId="ADAL" clId="{F067153D-E1E1-4B1C-A0F5-00A2D73241DB}" dt="2023-02-09T16:49:08.554" v="1720" actId="26606"/>
          <ac:cxnSpMkLst>
            <pc:docMk/>
            <pc:sldMk cId="1778699332" sldId="256"/>
            <ac:cxnSpMk id="14" creationId="{EA29FC7C-9308-4FDE-8DCA-405668055B0F}"/>
          </ac:cxnSpMkLst>
        </pc:cxnChg>
      </pc:sldChg>
      <pc:sldChg chg="del modNotesTx">
        <pc:chgData name="Mario Anzaldua" userId="8fdb39c5-2ff0-42da-bfa7-709a8bc89a84" providerId="ADAL" clId="{F067153D-E1E1-4B1C-A0F5-00A2D73241DB}" dt="2023-02-09T22:13:45.066" v="3146" actId="2696"/>
        <pc:sldMkLst>
          <pc:docMk/>
          <pc:sldMk cId="1681079674" sldId="257"/>
        </pc:sldMkLst>
      </pc:sldChg>
      <pc:sldChg chg="modSp mod ord modNotesTx">
        <pc:chgData name="Mario Anzaldua" userId="8fdb39c5-2ff0-42da-bfa7-709a8bc89a84" providerId="ADAL" clId="{F067153D-E1E1-4B1C-A0F5-00A2D73241DB}" dt="2023-02-10T16:51:50.721" v="5196" actId="20577"/>
        <pc:sldMkLst>
          <pc:docMk/>
          <pc:sldMk cId="911531828" sldId="258"/>
        </pc:sldMkLst>
        <pc:spChg chg="mod">
          <ac:chgData name="Mario Anzaldua" userId="8fdb39c5-2ff0-42da-bfa7-709a8bc89a84" providerId="ADAL" clId="{F067153D-E1E1-4B1C-A0F5-00A2D73241DB}" dt="2023-02-09T20:55:26.610" v="1976" actId="6549"/>
          <ac:spMkLst>
            <pc:docMk/>
            <pc:sldMk cId="911531828" sldId="258"/>
            <ac:spMk id="2" creationId="{262D1867-A823-FABE-2DAF-4A19CE41D760}"/>
          </ac:spMkLst>
        </pc:spChg>
      </pc:sldChg>
      <pc:sldChg chg="ord modNotesTx">
        <pc:chgData name="Mario Anzaldua" userId="8fdb39c5-2ff0-42da-bfa7-709a8bc89a84" providerId="ADAL" clId="{F067153D-E1E1-4B1C-A0F5-00A2D73241DB}" dt="2023-02-16T17:50:30.753" v="5930" actId="20577"/>
        <pc:sldMkLst>
          <pc:docMk/>
          <pc:sldMk cId="2832690922" sldId="260"/>
        </pc:sldMkLst>
      </pc:sldChg>
      <pc:sldChg chg="modNotesTx">
        <pc:chgData name="Mario Anzaldua" userId="8fdb39c5-2ff0-42da-bfa7-709a8bc89a84" providerId="ADAL" clId="{F067153D-E1E1-4B1C-A0F5-00A2D73241DB}" dt="2023-02-16T17:56:24.752" v="6157" actId="20577"/>
        <pc:sldMkLst>
          <pc:docMk/>
          <pc:sldMk cId="3320825190" sldId="262"/>
        </pc:sldMkLst>
      </pc:sldChg>
      <pc:sldChg chg="addSp delSp modSp mod ord modNotesTx">
        <pc:chgData name="Mario Anzaldua" userId="8fdb39c5-2ff0-42da-bfa7-709a8bc89a84" providerId="ADAL" clId="{F067153D-E1E1-4B1C-A0F5-00A2D73241DB}" dt="2023-02-16T17:48:16.768" v="5870" actId="20577"/>
        <pc:sldMkLst>
          <pc:docMk/>
          <pc:sldMk cId="1770402971" sldId="263"/>
        </pc:sldMkLst>
        <pc:spChg chg="mod">
          <ac:chgData name="Mario Anzaldua" userId="8fdb39c5-2ff0-42da-bfa7-709a8bc89a84" providerId="ADAL" clId="{F067153D-E1E1-4B1C-A0F5-00A2D73241DB}" dt="2023-02-09T22:17:35.456" v="3172" actId="20577"/>
          <ac:spMkLst>
            <pc:docMk/>
            <pc:sldMk cId="1770402971" sldId="263"/>
            <ac:spMk id="2" creationId="{CF5AF707-2B73-5352-E3C0-5BF75485637B}"/>
          </ac:spMkLst>
        </pc:spChg>
        <pc:spChg chg="add mod">
          <ac:chgData name="Mario Anzaldua" userId="8fdb39c5-2ff0-42da-bfa7-709a8bc89a84" providerId="ADAL" clId="{F067153D-E1E1-4B1C-A0F5-00A2D73241DB}" dt="2023-02-10T16:16:40.529" v="5077" actId="1076"/>
          <ac:spMkLst>
            <pc:docMk/>
            <pc:sldMk cId="1770402971" sldId="263"/>
            <ac:spMk id="3" creationId="{65B81574-2E8F-106A-A00B-3A7B68186612}"/>
          </ac:spMkLst>
        </pc:spChg>
        <pc:spChg chg="add mod">
          <ac:chgData name="Mario Anzaldua" userId="8fdb39c5-2ff0-42da-bfa7-709a8bc89a84" providerId="ADAL" clId="{F067153D-E1E1-4B1C-A0F5-00A2D73241DB}" dt="2023-02-10T16:16:46.763" v="5078" actId="1076"/>
          <ac:spMkLst>
            <pc:docMk/>
            <pc:sldMk cId="1770402971" sldId="263"/>
            <ac:spMk id="5" creationId="{3DFB8835-EFBF-82E7-B9F9-5817DF471E6A}"/>
          </ac:spMkLst>
        </pc:spChg>
        <pc:spChg chg="add mod">
          <ac:chgData name="Mario Anzaldua" userId="8fdb39c5-2ff0-42da-bfa7-709a8bc89a84" providerId="ADAL" clId="{F067153D-E1E1-4B1C-A0F5-00A2D73241DB}" dt="2023-02-10T16:28:49.371" v="5182" actId="20577"/>
          <ac:spMkLst>
            <pc:docMk/>
            <pc:sldMk cId="1770402971" sldId="263"/>
            <ac:spMk id="15" creationId="{6558C545-CDE6-0433-292C-C64CFC477DE5}"/>
          </ac:spMkLst>
        </pc:spChg>
        <pc:picChg chg="del">
          <ac:chgData name="Mario Anzaldua" userId="8fdb39c5-2ff0-42da-bfa7-709a8bc89a84" providerId="ADAL" clId="{F067153D-E1E1-4B1C-A0F5-00A2D73241DB}" dt="2023-02-10T16:15:11.093" v="5065" actId="478"/>
          <ac:picMkLst>
            <pc:docMk/>
            <pc:sldMk cId="1770402971" sldId="263"/>
            <ac:picMk id="4" creationId="{AF0B2AD1-D077-E5C0-1DF2-6C31AE2D51A3}"/>
          </ac:picMkLst>
        </pc:picChg>
        <pc:picChg chg="mod">
          <ac:chgData name="Mario Anzaldua" userId="8fdb39c5-2ff0-42da-bfa7-709a8bc89a84" providerId="ADAL" clId="{F067153D-E1E1-4B1C-A0F5-00A2D73241DB}" dt="2023-02-10T16:16:57.426" v="5081" actId="1076"/>
          <ac:picMkLst>
            <pc:docMk/>
            <pc:sldMk cId="1770402971" sldId="263"/>
            <ac:picMk id="6" creationId="{A4734D57-F593-E0AC-E105-DE7C6418D28F}"/>
          </ac:picMkLst>
        </pc:picChg>
        <pc:picChg chg="add mod modCrop">
          <ac:chgData name="Mario Anzaldua" userId="8fdb39c5-2ff0-42da-bfa7-709a8bc89a84" providerId="ADAL" clId="{F067153D-E1E1-4B1C-A0F5-00A2D73241DB}" dt="2023-02-10T16:15:56.993" v="5073" actId="1076"/>
          <ac:picMkLst>
            <pc:docMk/>
            <pc:sldMk cId="1770402971" sldId="263"/>
            <ac:picMk id="8" creationId="{25AB805D-B3BA-FAA2-D0EB-4BFAD3A2D2F9}"/>
          </ac:picMkLst>
        </pc:picChg>
        <pc:picChg chg="add mod">
          <ac:chgData name="Mario Anzaldua" userId="8fdb39c5-2ff0-42da-bfa7-709a8bc89a84" providerId="ADAL" clId="{F067153D-E1E1-4B1C-A0F5-00A2D73241DB}" dt="2023-02-10T16:22:56.454" v="5147" actId="1076"/>
          <ac:picMkLst>
            <pc:docMk/>
            <pc:sldMk cId="1770402971" sldId="263"/>
            <ac:picMk id="10" creationId="{5509F150-4941-631B-0B06-423DFDBE46DB}"/>
          </ac:picMkLst>
        </pc:picChg>
        <pc:picChg chg="add mod">
          <ac:chgData name="Mario Anzaldua" userId="8fdb39c5-2ff0-42da-bfa7-709a8bc89a84" providerId="ADAL" clId="{F067153D-E1E1-4B1C-A0F5-00A2D73241DB}" dt="2023-02-10T16:22:59.796" v="5148" actId="1076"/>
          <ac:picMkLst>
            <pc:docMk/>
            <pc:sldMk cId="1770402971" sldId="263"/>
            <ac:picMk id="11" creationId="{04831FF6-749C-BBE1-1A0C-D72BB0BA6765}"/>
          </ac:picMkLst>
        </pc:picChg>
        <pc:cxnChg chg="add mod">
          <ac:chgData name="Mario Anzaldua" userId="8fdb39c5-2ff0-42da-bfa7-709a8bc89a84" providerId="ADAL" clId="{F067153D-E1E1-4B1C-A0F5-00A2D73241DB}" dt="2023-02-10T16:17:31.328" v="5083" actId="13822"/>
          <ac:cxnSpMkLst>
            <pc:docMk/>
            <pc:sldMk cId="1770402971" sldId="263"/>
            <ac:cxnSpMk id="13" creationId="{E5F72879-B249-28C6-CD38-0BEEC591CB30}"/>
          </ac:cxnSpMkLst>
        </pc:cxnChg>
        <pc:cxnChg chg="add mod">
          <ac:chgData name="Mario Anzaldua" userId="8fdb39c5-2ff0-42da-bfa7-709a8bc89a84" providerId="ADAL" clId="{F067153D-E1E1-4B1C-A0F5-00A2D73241DB}" dt="2023-02-10T16:17:43.089" v="5085" actId="1076"/>
          <ac:cxnSpMkLst>
            <pc:docMk/>
            <pc:sldMk cId="1770402971" sldId="263"/>
            <ac:cxnSpMk id="14" creationId="{DF139A46-8B69-1EE5-2F6A-AE6DF034C4A8}"/>
          </ac:cxnSpMkLst>
        </pc:cxnChg>
      </pc:sldChg>
      <pc:sldChg chg="modSp mod ord modNotesTx">
        <pc:chgData name="Mario Anzaldua" userId="8fdb39c5-2ff0-42da-bfa7-709a8bc89a84" providerId="ADAL" clId="{F067153D-E1E1-4B1C-A0F5-00A2D73241DB}" dt="2023-02-09T23:10:29.951" v="5053" actId="20577"/>
        <pc:sldMkLst>
          <pc:docMk/>
          <pc:sldMk cId="844294554" sldId="264"/>
        </pc:sldMkLst>
        <pc:spChg chg="mod">
          <ac:chgData name="Mario Anzaldua" userId="8fdb39c5-2ff0-42da-bfa7-709a8bc89a84" providerId="ADAL" clId="{F067153D-E1E1-4B1C-A0F5-00A2D73241DB}" dt="2023-02-09T21:17:20.247" v="2211" actId="122"/>
          <ac:spMkLst>
            <pc:docMk/>
            <pc:sldMk cId="844294554" sldId="264"/>
            <ac:spMk id="3" creationId="{EA9F5585-35E8-4D83-87E7-5A08E60CC618}"/>
          </ac:spMkLst>
        </pc:spChg>
        <pc:spChg chg="mod">
          <ac:chgData name="Mario Anzaldua" userId="8fdb39c5-2ff0-42da-bfa7-709a8bc89a84" providerId="ADAL" clId="{F067153D-E1E1-4B1C-A0F5-00A2D73241DB}" dt="2023-02-09T21:18:04.102" v="2222" actId="6549"/>
          <ac:spMkLst>
            <pc:docMk/>
            <pc:sldMk cId="844294554" sldId="264"/>
            <ac:spMk id="4" creationId="{DAC7E2A5-F6F2-4C20-BC9E-7AC071B3CECE}"/>
          </ac:spMkLst>
        </pc:spChg>
      </pc:sldChg>
      <pc:sldChg chg="modNotesTx">
        <pc:chgData name="Mario Anzaldua" userId="8fdb39c5-2ff0-42da-bfa7-709a8bc89a84" providerId="ADAL" clId="{F067153D-E1E1-4B1C-A0F5-00A2D73241DB}" dt="2023-02-16T17:59:08.415" v="6306" actId="20577"/>
        <pc:sldMkLst>
          <pc:docMk/>
          <pc:sldMk cId="3121798554" sldId="265"/>
        </pc:sldMkLst>
      </pc:sldChg>
      <pc:sldChg chg="addSp delSp modSp mod ord modNotesTx">
        <pc:chgData name="Mario Anzaldua" userId="8fdb39c5-2ff0-42da-bfa7-709a8bc89a84" providerId="ADAL" clId="{F067153D-E1E1-4B1C-A0F5-00A2D73241DB}" dt="2023-02-14T17:15:30.016" v="5502" actId="20577"/>
        <pc:sldMkLst>
          <pc:docMk/>
          <pc:sldMk cId="811126332" sldId="266"/>
        </pc:sldMkLst>
        <pc:picChg chg="add mod">
          <ac:chgData name="Mario Anzaldua" userId="8fdb39c5-2ff0-42da-bfa7-709a8bc89a84" providerId="ADAL" clId="{F067153D-E1E1-4B1C-A0F5-00A2D73241DB}" dt="2023-02-10T20:52:37.990" v="5243" actId="1076"/>
          <ac:picMkLst>
            <pc:docMk/>
            <pc:sldMk cId="811126332" sldId="266"/>
            <ac:picMk id="3" creationId="{B74E9567-95B0-6B3E-818C-F9E407D57041}"/>
          </ac:picMkLst>
        </pc:picChg>
        <pc:picChg chg="del mod">
          <ac:chgData name="Mario Anzaldua" userId="8fdb39c5-2ff0-42da-bfa7-709a8bc89a84" providerId="ADAL" clId="{F067153D-E1E1-4B1C-A0F5-00A2D73241DB}" dt="2023-02-10T22:06:08.473" v="5246" actId="478"/>
          <ac:picMkLst>
            <pc:docMk/>
            <pc:sldMk cId="811126332" sldId="266"/>
            <ac:picMk id="4" creationId="{E0A7D6AF-D47E-E4B1-5AE5-996ED5DDDD3D}"/>
          </ac:picMkLst>
        </pc:picChg>
        <pc:picChg chg="add mod">
          <ac:chgData name="Mario Anzaldua" userId="8fdb39c5-2ff0-42da-bfa7-709a8bc89a84" providerId="ADAL" clId="{F067153D-E1E1-4B1C-A0F5-00A2D73241DB}" dt="2023-02-10T22:06:25.639" v="5249" actId="14100"/>
          <ac:picMkLst>
            <pc:docMk/>
            <pc:sldMk cId="811126332" sldId="266"/>
            <ac:picMk id="7" creationId="{C0ED0D84-0362-04D8-C020-EF10179D55A8}"/>
          </ac:picMkLst>
        </pc:picChg>
        <pc:cxnChg chg="add mod">
          <ac:chgData name="Mario Anzaldua" userId="8fdb39c5-2ff0-42da-bfa7-709a8bc89a84" providerId="ADAL" clId="{F067153D-E1E1-4B1C-A0F5-00A2D73241DB}" dt="2023-02-10T20:52:57.163" v="5245" actId="13822"/>
          <ac:cxnSpMkLst>
            <pc:docMk/>
            <pc:sldMk cId="811126332" sldId="266"/>
            <ac:cxnSpMk id="6" creationId="{E7E46081-9C0C-F48E-2E4D-0D883E39F1E2}"/>
          </ac:cxnSpMkLst>
        </pc:cxnChg>
      </pc:sldChg>
      <pc:sldChg chg="addSp modSp new mod ord setBg modNotesTx">
        <pc:chgData name="Mario Anzaldua" userId="8fdb39c5-2ff0-42da-bfa7-709a8bc89a84" providerId="ADAL" clId="{F067153D-E1E1-4B1C-A0F5-00A2D73241DB}" dt="2023-02-14T17:29:14.087" v="5784" actId="20577"/>
        <pc:sldMkLst>
          <pc:docMk/>
          <pc:sldMk cId="1830041985" sldId="281"/>
        </pc:sldMkLst>
        <pc:spChg chg="mod">
          <ac:chgData name="Mario Anzaldua" userId="8fdb39c5-2ff0-42da-bfa7-709a8bc89a84" providerId="ADAL" clId="{F067153D-E1E1-4B1C-A0F5-00A2D73241DB}" dt="2023-02-09T16:32:07.450" v="1645" actId="26606"/>
          <ac:spMkLst>
            <pc:docMk/>
            <pc:sldMk cId="1830041985" sldId="281"/>
            <ac:spMk id="2" creationId="{F520874B-A9B1-1D54-3E0C-2B93561EA2D7}"/>
          </ac:spMkLst>
        </pc:spChg>
        <pc:spChg chg="add">
          <ac:chgData name="Mario Anzaldua" userId="8fdb39c5-2ff0-42da-bfa7-709a8bc89a84" providerId="ADAL" clId="{F067153D-E1E1-4B1C-A0F5-00A2D73241DB}" dt="2023-02-09T16:32:07.450" v="1645" actId="26606"/>
          <ac:spMkLst>
            <pc:docMk/>
            <pc:sldMk cId="1830041985" sldId="281"/>
            <ac:spMk id="9" creationId="{A4AC5506-6312-4701-8D3C-40187889A947}"/>
          </ac:spMkLst>
        </pc:spChg>
        <pc:picChg chg="add mod">
          <ac:chgData name="Mario Anzaldua" userId="8fdb39c5-2ff0-42da-bfa7-709a8bc89a84" providerId="ADAL" clId="{F067153D-E1E1-4B1C-A0F5-00A2D73241DB}" dt="2023-02-10T17:15:41.754" v="5237" actId="14100"/>
          <ac:picMkLst>
            <pc:docMk/>
            <pc:sldMk cId="1830041985" sldId="281"/>
            <ac:picMk id="4" creationId="{2ACC48D6-91ED-C1C7-9266-4F8F45724C94}"/>
          </ac:picMkLst>
        </pc:picChg>
      </pc:sldChg>
      <pc:sldChg chg="addSp modSp new del mod">
        <pc:chgData name="Mario Anzaldua" userId="8fdb39c5-2ff0-42da-bfa7-709a8bc89a84" providerId="ADAL" clId="{F067153D-E1E1-4B1C-A0F5-00A2D73241DB}" dt="2023-02-09T16:42:23.135" v="1650" actId="47"/>
        <pc:sldMkLst>
          <pc:docMk/>
          <pc:sldMk cId="1350590031" sldId="282"/>
        </pc:sldMkLst>
        <pc:spChg chg="mod">
          <ac:chgData name="Mario Anzaldua" userId="8fdb39c5-2ff0-42da-bfa7-709a8bc89a84" providerId="ADAL" clId="{F067153D-E1E1-4B1C-A0F5-00A2D73241DB}" dt="2023-02-09T16:41:03.646" v="1649" actId="20577"/>
          <ac:spMkLst>
            <pc:docMk/>
            <pc:sldMk cId="1350590031" sldId="282"/>
            <ac:spMk id="2" creationId="{00C62C70-7627-6BD5-A5A8-2B64E220BCB7}"/>
          </ac:spMkLst>
        </pc:spChg>
        <pc:picChg chg="add">
          <ac:chgData name="Mario Anzaldua" userId="8fdb39c5-2ff0-42da-bfa7-709a8bc89a84" providerId="ADAL" clId="{F067153D-E1E1-4B1C-A0F5-00A2D73241DB}" dt="2023-02-09T16:40:34.761" v="1647" actId="22"/>
          <ac:picMkLst>
            <pc:docMk/>
            <pc:sldMk cId="1350590031" sldId="282"/>
            <ac:picMk id="4" creationId="{2105CB38-E380-E9A7-338B-30A64C56CBDE}"/>
          </ac:picMkLst>
        </pc:picChg>
      </pc:sldChg>
      <pc:sldChg chg="addSp modSp new mod ord setBg modNotesTx">
        <pc:chgData name="Mario Anzaldua" userId="8fdb39c5-2ff0-42da-bfa7-709a8bc89a84" providerId="ADAL" clId="{F067153D-E1E1-4B1C-A0F5-00A2D73241DB}" dt="2023-02-10T17:07:58.749" v="5198" actId="14100"/>
        <pc:sldMkLst>
          <pc:docMk/>
          <pc:sldMk cId="2514434969" sldId="282"/>
        </pc:sldMkLst>
        <pc:spChg chg="mod">
          <ac:chgData name="Mario Anzaldua" userId="8fdb39c5-2ff0-42da-bfa7-709a8bc89a84" providerId="ADAL" clId="{F067153D-E1E1-4B1C-A0F5-00A2D73241DB}" dt="2023-02-09T16:44:08.095" v="1691" actId="26606"/>
          <ac:spMkLst>
            <pc:docMk/>
            <pc:sldMk cId="2514434969" sldId="282"/>
            <ac:spMk id="2" creationId="{AD2789FE-A82E-352B-4AB7-C2790A5E1116}"/>
          </ac:spMkLst>
        </pc:spChg>
        <pc:spChg chg="add">
          <ac:chgData name="Mario Anzaldua" userId="8fdb39c5-2ff0-42da-bfa7-709a8bc89a84" providerId="ADAL" clId="{F067153D-E1E1-4B1C-A0F5-00A2D73241DB}" dt="2023-02-09T16:44:08.095" v="1691" actId="26606"/>
          <ac:spMkLst>
            <pc:docMk/>
            <pc:sldMk cId="2514434969" sldId="282"/>
            <ac:spMk id="9" creationId="{BCED4D40-4B67-4331-AC48-79B82B4A47D8}"/>
          </ac:spMkLst>
        </pc:spChg>
        <pc:spChg chg="add">
          <ac:chgData name="Mario Anzaldua" userId="8fdb39c5-2ff0-42da-bfa7-709a8bc89a84" providerId="ADAL" clId="{F067153D-E1E1-4B1C-A0F5-00A2D73241DB}" dt="2023-02-09T16:44:08.095" v="1691" actId="26606"/>
          <ac:spMkLst>
            <pc:docMk/>
            <pc:sldMk cId="2514434969" sldId="282"/>
            <ac:spMk id="11" creationId="{670CEDEF-4F34-412E-84EE-329C1E936AF5}"/>
          </ac:spMkLst>
        </pc:spChg>
        <pc:picChg chg="add mod">
          <ac:chgData name="Mario Anzaldua" userId="8fdb39c5-2ff0-42da-bfa7-709a8bc89a84" providerId="ADAL" clId="{F067153D-E1E1-4B1C-A0F5-00A2D73241DB}" dt="2023-02-10T17:07:58.749" v="5198" actId="14100"/>
          <ac:picMkLst>
            <pc:docMk/>
            <pc:sldMk cId="2514434969" sldId="282"/>
            <ac:picMk id="4" creationId="{5D061B44-6F12-CC94-2B21-D5493973FA14}"/>
          </ac:picMkLst>
        </pc:picChg>
      </pc:sldChg>
      <pc:sldChg chg="add modNotesTx">
        <pc:chgData name="Mario Anzaldua" userId="8fdb39c5-2ff0-42da-bfa7-709a8bc89a84" providerId="ADAL" clId="{F067153D-E1E1-4B1C-A0F5-00A2D73241DB}" dt="2023-02-09T22:52:12.939" v="4637" actId="20577"/>
        <pc:sldMkLst>
          <pc:docMk/>
          <pc:sldMk cId="265522590" sldId="283"/>
        </pc:sldMkLst>
      </pc:sldChg>
      <pc:sldChg chg="add del">
        <pc:chgData name="Mario Anzaldua" userId="8fdb39c5-2ff0-42da-bfa7-709a8bc89a84" providerId="ADAL" clId="{F067153D-E1E1-4B1C-A0F5-00A2D73241DB}" dt="2023-02-09T20:42:21.787" v="1860" actId="27028"/>
        <pc:sldMkLst>
          <pc:docMk/>
          <pc:sldMk cId="895915843" sldId="283"/>
        </pc:sldMkLst>
      </pc:sldChg>
      <pc:sldChg chg="add modNotesTx">
        <pc:chgData name="Mario Anzaldua" userId="8fdb39c5-2ff0-42da-bfa7-709a8bc89a84" providerId="ADAL" clId="{F067153D-E1E1-4B1C-A0F5-00A2D73241DB}" dt="2023-02-09T22:55:03.269" v="4794" actId="20577"/>
        <pc:sldMkLst>
          <pc:docMk/>
          <pc:sldMk cId="2252274306" sldId="284"/>
        </pc:sldMkLst>
      </pc:sldChg>
      <pc:sldChg chg="modSp add mod ord modNotesTx">
        <pc:chgData name="Mario Anzaldua" userId="8fdb39c5-2ff0-42da-bfa7-709a8bc89a84" providerId="ADAL" clId="{F067153D-E1E1-4B1C-A0F5-00A2D73241DB}" dt="2023-02-09T23:09:15.086" v="5028" actId="20577"/>
        <pc:sldMkLst>
          <pc:docMk/>
          <pc:sldMk cId="630239369" sldId="285"/>
        </pc:sldMkLst>
        <pc:spChg chg="mod">
          <ac:chgData name="Mario Anzaldua" userId="8fdb39c5-2ff0-42da-bfa7-709a8bc89a84" providerId="ADAL" clId="{F067153D-E1E1-4B1C-A0F5-00A2D73241DB}" dt="2023-02-09T23:07:06.110" v="4871" actId="6549"/>
          <ac:spMkLst>
            <pc:docMk/>
            <pc:sldMk cId="630239369" sldId="285"/>
            <ac:spMk id="4" creationId="{DAC7E2A5-F6F2-4C20-BC9E-7AC071B3CECE}"/>
          </ac:spMkLst>
        </pc:spChg>
      </pc:sldChg>
      <pc:sldChg chg="addSp modSp new mod setBg modNotesTx">
        <pc:chgData name="Mario Anzaldua" userId="8fdb39c5-2ff0-42da-bfa7-709a8bc89a84" providerId="ADAL" clId="{F067153D-E1E1-4B1C-A0F5-00A2D73241DB}" dt="2023-02-09T22:14:14.770" v="3155" actId="20577"/>
        <pc:sldMkLst>
          <pc:docMk/>
          <pc:sldMk cId="979309201" sldId="286"/>
        </pc:sldMkLst>
        <pc:spChg chg="mod">
          <ac:chgData name="Mario Anzaldua" userId="8fdb39c5-2ff0-42da-bfa7-709a8bc89a84" providerId="ADAL" clId="{F067153D-E1E1-4B1C-A0F5-00A2D73241DB}" dt="2023-02-09T22:13:32.478" v="3145" actId="20577"/>
          <ac:spMkLst>
            <pc:docMk/>
            <pc:sldMk cId="979309201" sldId="286"/>
            <ac:spMk id="2" creationId="{E9F0D465-9AE0-9E47-FE56-DBF30004E80A}"/>
          </ac:spMkLst>
        </pc:spChg>
        <pc:spChg chg="add">
          <ac:chgData name="Mario Anzaldua" userId="8fdb39c5-2ff0-42da-bfa7-709a8bc89a84" providerId="ADAL" clId="{F067153D-E1E1-4B1C-A0F5-00A2D73241DB}" dt="2023-02-09T22:12:59.955" v="3076" actId="26606"/>
          <ac:spMkLst>
            <pc:docMk/>
            <pc:sldMk cId="979309201" sldId="286"/>
            <ac:spMk id="8" creationId="{F0DCC097-1DB8-4B6D-85D0-6FBA0E1CA4BA}"/>
          </ac:spMkLst>
        </pc:spChg>
        <pc:spChg chg="add">
          <ac:chgData name="Mario Anzaldua" userId="8fdb39c5-2ff0-42da-bfa7-709a8bc89a84" providerId="ADAL" clId="{F067153D-E1E1-4B1C-A0F5-00A2D73241DB}" dt="2023-02-09T22:12:59.955" v="3076" actId="26606"/>
          <ac:spMkLst>
            <pc:docMk/>
            <pc:sldMk cId="979309201" sldId="286"/>
            <ac:spMk id="10" creationId="{E0B58608-23C8-4441-994D-C6823EEE1DB7}"/>
          </ac:spMkLst>
        </pc:spChg>
        <pc:picChg chg="add mod">
          <ac:chgData name="Mario Anzaldua" userId="8fdb39c5-2ff0-42da-bfa7-709a8bc89a84" providerId="ADAL" clId="{F067153D-E1E1-4B1C-A0F5-00A2D73241DB}" dt="2023-02-09T22:12:59.955" v="3076" actId="26606"/>
          <ac:picMkLst>
            <pc:docMk/>
            <pc:sldMk cId="979309201" sldId="286"/>
            <ac:picMk id="3" creationId="{7168E374-519E-C392-8454-280839E2D8E3}"/>
          </ac:picMkLst>
        </pc:picChg>
      </pc:sldChg>
      <pc:sldChg chg="addSp modSp new mod setBg">
        <pc:chgData name="Mario Anzaldua" userId="8fdb39c5-2ff0-42da-bfa7-709a8bc89a84" providerId="ADAL" clId="{F067153D-E1E1-4B1C-A0F5-00A2D73241DB}" dt="2023-02-10T22:16:37.402" v="5282" actId="26606"/>
        <pc:sldMkLst>
          <pc:docMk/>
          <pc:sldMk cId="1959983430" sldId="287"/>
        </pc:sldMkLst>
        <pc:spChg chg="mod">
          <ac:chgData name="Mario Anzaldua" userId="8fdb39c5-2ff0-42da-bfa7-709a8bc89a84" providerId="ADAL" clId="{F067153D-E1E1-4B1C-A0F5-00A2D73241DB}" dt="2023-02-10T22:16:37.402" v="5282" actId="26606"/>
          <ac:spMkLst>
            <pc:docMk/>
            <pc:sldMk cId="1959983430" sldId="287"/>
            <ac:spMk id="2" creationId="{D2CB5540-E914-49CB-2073-68FAADDAED74}"/>
          </ac:spMkLst>
        </pc:spChg>
        <pc:spChg chg="add">
          <ac:chgData name="Mario Anzaldua" userId="8fdb39c5-2ff0-42da-bfa7-709a8bc89a84" providerId="ADAL" clId="{F067153D-E1E1-4B1C-A0F5-00A2D73241DB}" dt="2023-02-10T22:16:37.402" v="5282" actId="26606"/>
          <ac:spMkLst>
            <pc:docMk/>
            <pc:sldMk cId="1959983430" sldId="287"/>
            <ac:spMk id="9" creationId="{665DBBEF-238B-476B-96AB-8AAC3224ECEA}"/>
          </ac:spMkLst>
        </pc:spChg>
        <pc:spChg chg="add">
          <ac:chgData name="Mario Anzaldua" userId="8fdb39c5-2ff0-42da-bfa7-709a8bc89a84" providerId="ADAL" clId="{F067153D-E1E1-4B1C-A0F5-00A2D73241DB}" dt="2023-02-10T22:16:37.402" v="5282" actId="26606"/>
          <ac:spMkLst>
            <pc:docMk/>
            <pc:sldMk cId="1959983430" sldId="287"/>
            <ac:spMk id="11" creationId="{3FCFB1DE-0B7E-48CC-BA90-B2AB0889F9D6}"/>
          </ac:spMkLst>
        </pc:spChg>
        <pc:picChg chg="add mod">
          <ac:chgData name="Mario Anzaldua" userId="8fdb39c5-2ff0-42da-bfa7-709a8bc89a84" providerId="ADAL" clId="{F067153D-E1E1-4B1C-A0F5-00A2D73241DB}" dt="2023-02-10T22:16:37.402" v="5282" actId="26606"/>
          <ac:picMkLst>
            <pc:docMk/>
            <pc:sldMk cId="1959983430" sldId="287"/>
            <ac:picMk id="4" creationId="{DBB29337-421B-8ADB-38A0-B48D101540BB}"/>
          </ac:picMkLst>
        </pc:picChg>
      </pc:sldChg>
      <pc:sldChg chg="addSp modSp new del mod">
        <pc:chgData name="Mario Anzaldua" userId="8fdb39c5-2ff0-42da-bfa7-709a8bc89a84" providerId="ADAL" clId="{F067153D-E1E1-4B1C-A0F5-00A2D73241DB}" dt="2023-02-10T16:18:17.980" v="5089" actId="47"/>
        <pc:sldMkLst>
          <pc:docMk/>
          <pc:sldMk cId="3618061589" sldId="287"/>
        </pc:sldMkLst>
        <pc:picChg chg="add mod">
          <ac:chgData name="Mario Anzaldua" userId="8fdb39c5-2ff0-42da-bfa7-709a8bc89a84" providerId="ADAL" clId="{F067153D-E1E1-4B1C-A0F5-00A2D73241DB}" dt="2023-02-10T16:12:22.605" v="5060" actId="1076"/>
          <ac:picMkLst>
            <pc:docMk/>
            <pc:sldMk cId="3618061589" sldId="287"/>
            <ac:picMk id="3" creationId="{502F33BE-DC20-8F79-D310-0DC4BDACFD48}"/>
          </ac:picMkLst>
        </pc:picChg>
        <pc:picChg chg="add mod">
          <ac:chgData name="Mario Anzaldua" userId="8fdb39c5-2ff0-42da-bfa7-709a8bc89a84" providerId="ADAL" clId="{F067153D-E1E1-4B1C-A0F5-00A2D73241DB}" dt="2023-02-10T16:12:15.754" v="5059" actId="1076"/>
          <ac:picMkLst>
            <pc:docMk/>
            <pc:sldMk cId="3618061589" sldId="287"/>
            <ac:picMk id="5" creationId="{ADA65E76-5B89-458E-CA3E-2ED582A8AE4E}"/>
          </ac:picMkLst>
        </pc:picChg>
        <pc:picChg chg="add mod">
          <ac:chgData name="Mario Anzaldua" userId="8fdb39c5-2ff0-42da-bfa7-709a8bc89a84" providerId="ADAL" clId="{F067153D-E1E1-4B1C-A0F5-00A2D73241DB}" dt="2023-02-10T16:14:53.927" v="5063" actId="14100"/>
          <ac:picMkLst>
            <pc:docMk/>
            <pc:sldMk cId="3618061589" sldId="287"/>
            <ac:picMk id="7" creationId="{5BC6AB63-3DDE-A2A8-88C6-AC124EE12615}"/>
          </ac:picMkLst>
        </pc:picChg>
      </pc:sldChg>
      <pc:sldChg chg="addSp delSp modSp new mod setBg">
        <pc:chgData name="Mario Anzaldua" userId="8fdb39c5-2ff0-42da-bfa7-709a8bc89a84" providerId="ADAL" clId="{F067153D-E1E1-4B1C-A0F5-00A2D73241DB}" dt="2023-02-10T22:38:02.047" v="5429" actId="1076"/>
        <pc:sldMkLst>
          <pc:docMk/>
          <pc:sldMk cId="1764612181" sldId="288"/>
        </pc:sldMkLst>
        <pc:spChg chg="mod">
          <ac:chgData name="Mario Anzaldua" userId="8fdb39c5-2ff0-42da-bfa7-709a8bc89a84" providerId="ADAL" clId="{F067153D-E1E1-4B1C-A0F5-00A2D73241DB}" dt="2023-02-10T22:33:13.674" v="5407" actId="14100"/>
          <ac:spMkLst>
            <pc:docMk/>
            <pc:sldMk cId="1764612181" sldId="288"/>
            <ac:spMk id="2" creationId="{099F6270-93F3-F379-46C7-5098AA197081}"/>
          </ac:spMkLst>
        </pc:spChg>
        <pc:spChg chg="del mod">
          <ac:chgData name="Mario Anzaldua" userId="8fdb39c5-2ff0-42da-bfa7-709a8bc89a84" providerId="ADAL" clId="{F067153D-E1E1-4B1C-A0F5-00A2D73241DB}" dt="2023-02-10T22:21:43.741" v="5328" actId="478"/>
          <ac:spMkLst>
            <pc:docMk/>
            <pc:sldMk cId="1764612181" sldId="288"/>
            <ac:spMk id="3" creationId="{7940D556-2314-6B01-E143-4B6A094E15CF}"/>
          </ac:spMkLst>
        </pc:spChg>
        <pc:spChg chg="del">
          <ac:chgData name="Mario Anzaldua" userId="8fdb39c5-2ff0-42da-bfa7-709a8bc89a84" providerId="ADAL" clId="{F067153D-E1E1-4B1C-A0F5-00A2D73241DB}" dt="2023-02-10T22:19:35.387" v="5308" actId="931"/>
          <ac:spMkLst>
            <pc:docMk/>
            <pc:sldMk cId="1764612181" sldId="288"/>
            <ac:spMk id="4" creationId="{143A0BC1-FF87-AD36-7316-13373C4A79DD}"/>
          </ac:spMkLst>
        </pc:spChg>
        <pc:spChg chg="add del mod">
          <ac:chgData name="Mario Anzaldua" userId="8fdb39c5-2ff0-42da-bfa7-709a8bc89a84" providerId="ADAL" clId="{F067153D-E1E1-4B1C-A0F5-00A2D73241DB}" dt="2023-02-10T22:21:46.903" v="5329" actId="478"/>
          <ac:spMkLst>
            <pc:docMk/>
            <pc:sldMk cId="1764612181" sldId="288"/>
            <ac:spMk id="10" creationId="{FE11A2C8-0B55-CFED-C2C1-CDAE77DD8906}"/>
          </ac:spMkLst>
        </pc:spChg>
        <pc:spChg chg="add del mod">
          <ac:chgData name="Mario Anzaldua" userId="8fdb39c5-2ff0-42da-bfa7-709a8bc89a84" providerId="ADAL" clId="{F067153D-E1E1-4B1C-A0F5-00A2D73241DB}" dt="2023-02-10T22:28:03.884" v="5388" actId="478"/>
          <ac:spMkLst>
            <pc:docMk/>
            <pc:sldMk cId="1764612181" sldId="288"/>
            <ac:spMk id="12" creationId="{55EA9F6C-ED50-616D-6AB2-31C6E7F3D870}"/>
          </ac:spMkLst>
        </pc:spChg>
        <pc:spChg chg="add del">
          <ac:chgData name="Mario Anzaldua" userId="8fdb39c5-2ff0-42da-bfa7-709a8bc89a84" providerId="ADAL" clId="{F067153D-E1E1-4B1C-A0F5-00A2D73241DB}" dt="2023-02-10T22:32:41.392" v="5403" actId="26606"/>
          <ac:spMkLst>
            <pc:docMk/>
            <pc:sldMk cId="1764612181" sldId="288"/>
            <ac:spMk id="16" creationId="{C4879EFC-8E62-4E00-973C-C45EE9EC676D}"/>
          </ac:spMkLst>
        </pc:spChg>
        <pc:spChg chg="add del">
          <ac:chgData name="Mario Anzaldua" userId="8fdb39c5-2ff0-42da-bfa7-709a8bc89a84" providerId="ADAL" clId="{F067153D-E1E1-4B1C-A0F5-00A2D73241DB}" dt="2023-02-10T22:32:41.392" v="5403" actId="26606"/>
          <ac:spMkLst>
            <pc:docMk/>
            <pc:sldMk cId="1764612181" sldId="288"/>
            <ac:spMk id="17" creationId="{D6A9C53F-5F90-40A5-8C85-5412D39C8C68}"/>
          </ac:spMkLst>
        </pc:spChg>
        <pc:spChg chg="add del">
          <ac:chgData name="Mario Anzaldua" userId="8fdb39c5-2ff0-42da-bfa7-709a8bc89a84" providerId="ADAL" clId="{F067153D-E1E1-4B1C-A0F5-00A2D73241DB}" dt="2023-02-10T22:30:35.672" v="5396" actId="26606"/>
          <ac:spMkLst>
            <pc:docMk/>
            <pc:sldMk cId="1764612181" sldId="288"/>
            <ac:spMk id="19" creationId="{C4879EFC-8E62-4E00-973C-C45EE9EC676D}"/>
          </ac:spMkLst>
        </pc:spChg>
        <pc:spChg chg="add del">
          <ac:chgData name="Mario Anzaldua" userId="8fdb39c5-2ff0-42da-bfa7-709a8bc89a84" providerId="ADAL" clId="{F067153D-E1E1-4B1C-A0F5-00A2D73241DB}" dt="2023-02-10T22:30:35.672" v="5396" actId="26606"/>
          <ac:spMkLst>
            <pc:docMk/>
            <pc:sldMk cId="1764612181" sldId="288"/>
            <ac:spMk id="21" creationId="{D6A9C53F-5F90-40A5-8C85-5412D39C8C68}"/>
          </ac:spMkLst>
        </pc:spChg>
        <pc:spChg chg="add del">
          <ac:chgData name="Mario Anzaldua" userId="8fdb39c5-2ff0-42da-bfa7-709a8bc89a84" providerId="ADAL" clId="{F067153D-E1E1-4B1C-A0F5-00A2D73241DB}" dt="2023-02-10T22:32:36.807" v="5400" actId="26606"/>
          <ac:spMkLst>
            <pc:docMk/>
            <pc:sldMk cId="1764612181" sldId="288"/>
            <ac:spMk id="22" creationId="{C4879EFC-8E62-4E00-973C-C45EE9EC676D}"/>
          </ac:spMkLst>
        </pc:spChg>
        <pc:spChg chg="add del">
          <ac:chgData name="Mario Anzaldua" userId="8fdb39c5-2ff0-42da-bfa7-709a8bc89a84" providerId="ADAL" clId="{F067153D-E1E1-4B1C-A0F5-00A2D73241DB}" dt="2023-02-10T22:32:36.807" v="5400" actId="26606"/>
          <ac:spMkLst>
            <pc:docMk/>
            <pc:sldMk cId="1764612181" sldId="288"/>
            <ac:spMk id="24" creationId="{D6A9C53F-5F90-40A5-8C85-5412D39C8C68}"/>
          </ac:spMkLst>
        </pc:spChg>
        <pc:spChg chg="add del">
          <ac:chgData name="Mario Anzaldua" userId="8fdb39c5-2ff0-42da-bfa7-709a8bc89a84" providerId="ADAL" clId="{F067153D-E1E1-4B1C-A0F5-00A2D73241DB}" dt="2023-02-10T22:32:41.388" v="5402" actId="26606"/>
          <ac:spMkLst>
            <pc:docMk/>
            <pc:sldMk cId="1764612181" sldId="288"/>
            <ac:spMk id="26" creationId="{080B7D90-3DF1-4514-B26D-616BE35553C9}"/>
          </ac:spMkLst>
        </pc:spChg>
        <pc:spChg chg="add del">
          <ac:chgData name="Mario Anzaldua" userId="8fdb39c5-2ff0-42da-bfa7-709a8bc89a84" providerId="ADAL" clId="{F067153D-E1E1-4B1C-A0F5-00A2D73241DB}" dt="2023-02-10T22:32:41.388" v="5402" actId="26606"/>
          <ac:spMkLst>
            <pc:docMk/>
            <pc:sldMk cId="1764612181" sldId="288"/>
            <ac:spMk id="27" creationId="{70BDD0CE-06A4-404B-8A13-580229C1C923}"/>
          </ac:spMkLst>
        </pc:spChg>
        <pc:spChg chg="add del">
          <ac:chgData name="Mario Anzaldua" userId="8fdb39c5-2ff0-42da-bfa7-709a8bc89a84" providerId="ADAL" clId="{F067153D-E1E1-4B1C-A0F5-00A2D73241DB}" dt="2023-02-10T22:32:41.388" v="5402" actId="26606"/>
          <ac:spMkLst>
            <pc:docMk/>
            <pc:sldMk cId="1764612181" sldId="288"/>
            <ac:spMk id="28" creationId="{EE9899FA-8881-472C-AA59-D08A89CA8AEF}"/>
          </ac:spMkLst>
        </pc:spChg>
        <pc:spChg chg="add">
          <ac:chgData name="Mario Anzaldua" userId="8fdb39c5-2ff0-42da-bfa7-709a8bc89a84" providerId="ADAL" clId="{F067153D-E1E1-4B1C-A0F5-00A2D73241DB}" dt="2023-02-10T22:32:41.392" v="5403" actId="26606"/>
          <ac:spMkLst>
            <pc:docMk/>
            <pc:sldMk cId="1764612181" sldId="288"/>
            <ac:spMk id="30" creationId="{022BDE4A-8A20-4A69-9C5A-581C82036A4D}"/>
          </ac:spMkLst>
        </pc:spChg>
        <pc:picChg chg="add del mod ord modCrop">
          <ac:chgData name="Mario Anzaldua" userId="8fdb39c5-2ff0-42da-bfa7-709a8bc89a84" providerId="ADAL" clId="{F067153D-E1E1-4B1C-A0F5-00A2D73241DB}" dt="2023-02-10T22:27:58.333" v="5387" actId="478"/>
          <ac:picMkLst>
            <pc:docMk/>
            <pc:sldMk cId="1764612181" sldId="288"/>
            <ac:picMk id="6" creationId="{42D37B30-D9BC-F28E-06A4-12D23B77233E}"/>
          </ac:picMkLst>
        </pc:picChg>
        <pc:picChg chg="add mod ord modCrop">
          <ac:chgData name="Mario Anzaldua" userId="8fdb39c5-2ff0-42da-bfa7-709a8bc89a84" providerId="ADAL" clId="{F067153D-E1E1-4B1C-A0F5-00A2D73241DB}" dt="2023-02-10T22:34:37.238" v="5417" actId="732"/>
          <ac:picMkLst>
            <pc:docMk/>
            <pc:sldMk cId="1764612181" sldId="288"/>
            <ac:picMk id="8" creationId="{36566925-4FF2-F811-75E6-28A9A0C6879B}"/>
          </ac:picMkLst>
        </pc:picChg>
        <pc:picChg chg="add mod ord modCrop">
          <ac:chgData name="Mario Anzaldua" userId="8fdb39c5-2ff0-42da-bfa7-709a8bc89a84" providerId="ADAL" clId="{F067153D-E1E1-4B1C-A0F5-00A2D73241DB}" dt="2023-02-10T22:34:57.074" v="5419" actId="166"/>
          <ac:picMkLst>
            <pc:docMk/>
            <pc:sldMk cId="1764612181" sldId="288"/>
            <ac:picMk id="14" creationId="{2C7F9D53-0BE8-EE9A-5CAA-7E3561DD9EB3}"/>
          </ac:picMkLst>
        </pc:picChg>
        <pc:picChg chg="add mod">
          <ac:chgData name="Mario Anzaldua" userId="8fdb39c5-2ff0-42da-bfa7-709a8bc89a84" providerId="ADAL" clId="{F067153D-E1E1-4B1C-A0F5-00A2D73241DB}" dt="2023-02-10T22:33:00.884" v="5405" actId="1076"/>
          <ac:picMkLst>
            <pc:docMk/>
            <pc:sldMk cId="1764612181" sldId="288"/>
            <ac:picMk id="18" creationId="{0D151A27-5B16-58AD-00AE-B8D6909E701A}"/>
          </ac:picMkLst>
        </pc:picChg>
        <pc:picChg chg="add del mod">
          <ac:chgData name="Mario Anzaldua" userId="8fdb39c5-2ff0-42da-bfa7-709a8bc89a84" providerId="ADAL" clId="{F067153D-E1E1-4B1C-A0F5-00A2D73241DB}" dt="2023-02-10T22:37:56.823" v="5428" actId="21"/>
          <ac:picMkLst>
            <pc:docMk/>
            <pc:sldMk cId="1764612181" sldId="288"/>
            <ac:picMk id="1026" creationId="{390B55C2-9129-D2A8-0164-CA6245C25373}"/>
          </ac:picMkLst>
        </pc:picChg>
        <pc:picChg chg="add del">
          <ac:chgData name="Mario Anzaldua" userId="8fdb39c5-2ff0-42da-bfa7-709a8bc89a84" providerId="ADAL" clId="{F067153D-E1E1-4B1C-A0F5-00A2D73241DB}" dt="2023-02-10T22:37:34.928" v="5425"/>
          <ac:picMkLst>
            <pc:docMk/>
            <pc:sldMk cId="1764612181" sldId="288"/>
            <ac:picMk id="1028" creationId="{37E4DC7B-550E-39D5-CB6F-FFC606EDD885}"/>
          </ac:picMkLst>
        </pc:picChg>
        <pc:picChg chg="add mod">
          <ac:chgData name="Mario Anzaldua" userId="8fdb39c5-2ff0-42da-bfa7-709a8bc89a84" providerId="ADAL" clId="{F067153D-E1E1-4B1C-A0F5-00A2D73241DB}" dt="2023-02-10T22:38:02.047" v="5429" actId="1076"/>
          <ac:picMkLst>
            <pc:docMk/>
            <pc:sldMk cId="1764612181" sldId="288"/>
            <ac:picMk id="1030" creationId="{70219317-4D7D-B155-61BF-BF3BA6E0C9AF}"/>
          </ac:picMkLst>
        </pc:picChg>
      </pc:sldChg>
      <pc:sldChg chg="new del">
        <pc:chgData name="Mario Anzaldua" userId="8fdb39c5-2ff0-42da-bfa7-709a8bc89a84" providerId="ADAL" clId="{F067153D-E1E1-4B1C-A0F5-00A2D73241DB}" dt="2023-02-10T22:22:43.266" v="5341" actId="2696"/>
        <pc:sldMkLst>
          <pc:docMk/>
          <pc:sldMk cId="1641023716" sldId="289"/>
        </pc:sldMkLst>
      </pc:sldChg>
      <pc:sldChg chg="addSp modSp new mod">
        <pc:chgData name="Mario Anzaldua" userId="8fdb39c5-2ff0-42da-bfa7-709a8bc89a84" providerId="ADAL" clId="{F067153D-E1E1-4B1C-A0F5-00A2D73241DB}" dt="2023-02-10T22:42:31.975" v="5431"/>
        <pc:sldMkLst>
          <pc:docMk/>
          <pc:sldMk cId="4003155271" sldId="289"/>
        </pc:sldMkLst>
        <pc:spChg chg="mod">
          <ac:chgData name="Mario Anzaldua" userId="8fdb39c5-2ff0-42da-bfa7-709a8bc89a84" providerId="ADAL" clId="{F067153D-E1E1-4B1C-A0F5-00A2D73241DB}" dt="2023-02-10T22:22:58.311" v="5352" actId="20577"/>
          <ac:spMkLst>
            <pc:docMk/>
            <pc:sldMk cId="4003155271" sldId="289"/>
            <ac:spMk id="2" creationId="{C2D8DA45-7FEB-BFC9-F63B-5222087EFAAD}"/>
          </ac:spMkLst>
        </pc:spChg>
        <pc:picChg chg="add mod">
          <ac:chgData name="Mario Anzaldua" userId="8fdb39c5-2ff0-42da-bfa7-709a8bc89a84" providerId="ADAL" clId="{F067153D-E1E1-4B1C-A0F5-00A2D73241DB}" dt="2023-02-10T22:24:49.875" v="5365" actId="14100"/>
          <ac:picMkLst>
            <pc:docMk/>
            <pc:sldMk cId="4003155271" sldId="289"/>
            <ac:picMk id="4" creationId="{843981C4-11D0-8B71-4D36-C315FD5D8014}"/>
          </ac:picMkLst>
        </pc:picChg>
        <pc:picChg chg="add mod">
          <ac:chgData name="Mario Anzaldua" userId="8fdb39c5-2ff0-42da-bfa7-709a8bc89a84" providerId="ADAL" clId="{F067153D-E1E1-4B1C-A0F5-00A2D73241DB}" dt="2023-02-10T22:24:25.149" v="5362" actId="1076"/>
          <ac:picMkLst>
            <pc:docMk/>
            <pc:sldMk cId="4003155271" sldId="289"/>
            <ac:picMk id="6" creationId="{19E362E3-6C14-958D-40FF-92B7BBD1A6E4}"/>
          </ac:picMkLst>
        </pc:picChg>
        <pc:picChg chg="add mod">
          <ac:chgData name="Mario Anzaldua" userId="8fdb39c5-2ff0-42da-bfa7-709a8bc89a84" providerId="ADAL" clId="{F067153D-E1E1-4B1C-A0F5-00A2D73241DB}" dt="2023-02-10T22:38:06.454" v="5430"/>
          <ac:picMkLst>
            <pc:docMk/>
            <pc:sldMk cId="4003155271" sldId="289"/>
            <ac:picMk id="7" creationId="{ECB244DF-3043-0E3F-5EE0-E72EDFF21554}"/>
          </ac:picMkLst>
        </pc:picChg>
        <pc:picChg chg="add mod">
          <ac:chgData name="Mario Anzaldua" userId="8fdb39c5-2ff0-42da-bfa7-709a8bc89a84" providerId="ADAL" clId="{F067153D-E1E1-4B1C-A0F5-00A2D73241DB}" dt="2023-02-10T22:42:31.975" v="5431"/>
          <ac:picMkLst>
            <pc:docMk/>
            <pc:sldMk cId="4003155271" sldId="289"/>
            <ac:picMk id="8" creationId="{4E9E7A11-F493-8C97-9F5F-B38FEA3321D3}"/>
          </ac:picMkLst>
        </pc:picChg>
      </pc:sldChg>
      <pc:sldMasterChg chg="addSldLayout delSldLayout">
        <pc:chgData name="Mario Anzaldua" userId="8fdb39c5-2ff0-42da-bfa7-709a8bc89a84" providerId="ADAL" clId="{F067153D-E1E1-4B1C-A0F5-00A2D73241DB}" dt="2023-02-09T20:42:29.265" v="1861" actId="27028"/>
        <pc:sldMasterMkLst>
          <pc:docMk/>
          <pc:sldMasterMk cId="2216014749" sldId="2147483660"/>
        </pc:sldMasterMkLst>
        <pc:sldLayoutChg chg="add del">
          <pc:chgData name="Mario Anzaldua" userId="8fdb39c5-2ff0-42da-bfa7-709a8bc89a84" providerId="ADAL" clId="{F067153D-E1E1-4B1C-A0F5-00A2D73241DB}" dt="2023-02-09T20:42:21.787" v="1860" actId="27028"/>
          <pc:sldLayoutMkLst>
            <pc:docMk/>
            <pc:sldMasterMk cId="2216014749" sldId="2147483660"/>
            <pc:sldLayoutMk cId="1487293234" sldId="2147483661"/>
          </pc:sldLayoutMkLst>
        </pc:sldLayoutChg>
        <pc:sldLayoutChg chg="add">
          <pc:chgData name="Mario Anzaldua" userId="8fdb39c5-2ff0-42da-bfa7-709a8bc89a84" providerId="ADAL" clId="{F067153D-E1E1-4B1C-A0F5-00A2D73241DB}" dt="2023-02-09T20:42:29.265" v="1861" actId="27028"/>
          <pc:sldLayoutMkLst>
            <pc:docMk/>
            <pc:sldMasterMk cId="2216014749" sldId="2147483660"/>
            <pc:sldLayoutMk cId="1238980780" sldId="214748366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66772-F185-4D58-B8BB-E9370D7A7A2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0FC4FFE-8987-4A26-B7F4-8A516F18ADAE}">
      <dgm:prSet/>
      <dgm:spPr/>
      <dgm:t>
        <a:bodyPr/>
        <a:lstStyle/>
        <a:p>
          <a:pPr>
            <a:defRPr cap="all"/>
          </a:pPr>
          <a:r>
            <a:rPr lang="en-US" dirty="0"/>
            <a:t>Bi is the practice of gathering and storing the firm’s data assets along with business knowledge and reporting the results.</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defRPr cap="all"/>
          </a:pPr>
          <a:r>
            <a:rPr lang="en-US" dirty="0"/>
            <a:t>Data analytics expands on that intelligent data with predictive and prescriptive data science using statistics and machine learning.</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defRPr cap="all"/>
          </a:pPr>
          <a:r>
            <a:rPr lang="en-US" dirty="0"/>
            <a:t>Let’s see how this can add value to the </a:t>
          </a:r>
          <a:r>
            <a:rPr lang="en-US" dirty="0" err="1"/>
            <a:t>the</a:t>
          </a:r>
          <a:r>
            <a:rPr lang="en-US" dirty="0"/>
            <a:t> firm.</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64C09D23-7DD6-4FB0-833A-D7D2D95C23C0}" type="pres">
      <dgm:prSet presAssocID="{01A66772-F185-4D58-B8BB-E9370D7A7A2B}" presName="linear" presStyleCnt="0">
        <dgm:presLayoutVars>
          <dgm:animLvl val="lvl"/>
          <dgm:resizeHandles val="exact"/>
        </dgm:presLayoutVars>
      </dgm:prSet>
      <dgm:spPr/>
    </dgm:pt>
    <dgm:pt modelId="{D77C5A60-2A0C-4FF4-867C-1685782B658C}" type="pres">
      <dgm:prSet presAssocID="{40FC4FFE-8987-4A26-B7F4-8A516F18ADAE}" presName="parentText" presStyleLbl="node1" presStyleIdx="0" presStyleCnt="3">
        <dgm:presLayoutVars>
          <dgm:chMax val="0"/>
          <dgm:bulletEnabled val="1"/>
        </dgm:presLayoutVars>
      </dgm:prSet>
      <dgm:spPr/>
    </dgm:pt>
    <dgm:pt modelId="{A7EDD6C3-364A-40D8-A2C1-0DED30269770}" type="pres">
      <dgm:prSet presAssocID="{5B62599A-5C9B-48E7-896E-EA782AC60C8B}" presName="spacer" presStyleCnt="0"/>
      <dgm:spPr/>
    </dgm:pt>
    <dgm:pt modelId="{CC772959-74EB-49C1-BE96-32CFC847EE2D}" type="pres">
      <dgm:prSet presAssocID="{49225C73-1633-42F1-AB3B-7CB183E5F8B8}" presName="parentText" presStyleLbl="node1" presStyleIdx="1" presStyleCnt="3">
        <dgm:presLayoutVars>
          <dgm:chMax val="0"/>
          <dgm:bulletEnabled val="1"/>
        </dgm:presLayoutVars>
      </dgm:prSet>
      <dgm:spPr/>
    </dgm:pt>
    <dgm:pt modelId="{583525CD-3E1E-4C57-B6C3-588ABB06A0D1}" type="pres">
      <dgm:prSet presAssocID="{9646853A-8964-4519-A5B1-0B7D18B2983D}" presName="spacer" presStyleCnt="0"/>
      <dgm:spPr/>
    </dgm:pt>
    <dgm:pt modelId="{5D076110-8DF2-4972-812E-F19B4D9EFDE0}" type="pres">
      <dgm:prSet presAssocID="{1C383F32-22E8-4F62-A3E0-BDC3D5F48992}" presName="parentText" presStyleLbl="node1" presStyleIdx="2" presStyleCnt="3">
        <dgm:presLayoutVars>
          <dgm:chMax val="0"/>
          <dgm:bulletEnabled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2F40C607-D2AE-4D6D-860A-7C2F3DC2E65A}" type="presOf" srcId="{40FC4FFE-8987-4A26-B7F4-8A516F18ADAE}" destId="{D77C5A60-2A0C-4FF4-867C-1685782B658C}" srcOrd="0" destOrd="0" presId="urn:microsoft.com/office/officeart/2005/8/layout/vList2"/>
    <dgm:cxn modelId="{C7AD8469-3C68-4AF9-AB82-79B0043AA120}" srcId="{01A66772-F185-4D58-B8BB-E9370D7A7A2B}" destId="{40FC4FFE-8987-4A26-B7F4-8A516F18ADAE}" srcOrd="0" destOrd="0" parTransId="{CAD7EF86-FB23-41F6-BF42-040B36DEFDB1}" sibTransId="{5B62599A-5C9B-48E7-896E-EA782AC60C8B}"/>
    <dgm:cxn modelId="{805D814D-B12E-4C13-AE6B-75273154F1B0}" type="presOf" srcId="{01A66772-F185-4D58-B8BB-E9370D7A7A2B}" destId="{64C09D23-7DD6-4FB0-833A-D7D2D95C23C0}" srcOrd="0" destOrd="0" presId="urn:microsoft.com/office/officeart/2005/8/layout/vList2"/>
    <dgm:cxn modelId="{C4CCE57E-E871-46D6-BAD5-880252C95D22}" srcId="{01A66772-F185-4D58-B8BB-E9370D7A7A2B}" destId="{1C383F32-22E8-4F62-A3E0-BDC3D5F48992}" srcOrd="2" destOrd="0" parTransId="{A7920A2F-3244-4159-AF04-6A1D38B7B317}" sibTransId="{8500F72A-2C6D-4FDF-9C1D-CA691380EB0B}"/>
    <dgm:cxn modelId="{B047109F-BBD7-432B-95D3-C5A0A6B5F54B}" type="presOf" srcId="{49225C73-1633-42F1-AB3B-7CB183E5F8B8}" destId="{CC772959-74EB-49C1-BE96-32CFC847EE2D}" srcOrd="0" destOrd="0" presId="urn:microsoft.com/office/officeart/2005/8/layout/vList2"/>
    <dgm:cxn modelId="{F67075DD-0873-4E2D-AABF-E68E78AA1A0A}" type="presOf" srcId="{1C383F32-22E8-4F62-A3E0-BDC3D5F48992}" destId="{5D076110-8DF2-4972-812E-F19B4D9EFDE0}" srcOrd="0" destOrd="0" presId="urn:microsoft.com/office/officeart/2005/8/layout/vList2"/>
    <dgm:cxn modelId="{F2B5B7D2-B46E-4B20-B301-EABB0B3A0D4C}" type="presParOf" srcId="{64C09D23-7DD6-4FB0-833A-D7D2D95C23C0}" destId="{D77C5A60-2A0C-4FF4-867C-1685782B658C}" srcOrd="0" destOrd="0" presId="urn:microsoft.com/office/officeart/2005/8/layout/vList2"/>
    <dgm:cxn modelId="{96422100-2B9A-4C38-B38C-74BBFA150BFD}" type="presParOf" srcId="{64C09D23-7DD6-4FB0-833A-D7D2D95C23C0}" destId="{A7EDD6C3-364A-40D8-A2C1-0DED30269770}" srcOrd="1" destOrd="0" presId="urn:microsoft.com/office/officeart/2005/8/layout/vList2"/>
    <dgm:cxn modelId="{216C4014-3072-4AE7-977F-24CAB13AD0F1}" type="presParOf" srcId="{64C09D23-7DD6-4FB0-833A-D7D2D95C23C0}" destId="{CC772959-74EB-49C1-BE96-32CFC847EE2D}" srcOrd="2" destOrd="0" presId="urn:microsoft.com/office/officeart/2005/8/layout/vList2"/>
    <dgm:cxn modelId="{59A7EE55-A6E5-4A36-A8B3-1A4251F98F18}" type="presParOf" srcId="{64C09D23-7DD6-4FB0-833A-D7D2D95C23C0}" destId="{583525CD-3E1E-4C57-B6C3-588ABB06A0D1}" srcOrd="3" destOrd="0" presId="urn:microsoft.com/office/officeart/2005/8/layout/vList2"/>
    <dgm:cxn modelId="{EA3C6479-AD85-4992-80F1-09EDC8D1A6B8}" type="presParOf" srcId="{64C09D23-7DD6-4FB0-833A-D7D2D95C23C0}" destId="{5D076110-8DF2-4972-812E-F19B4D9EFDE0}"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66772-F185-4D58-B8BB-E9370D7A7A2B}"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0FC4FFE-8987-4A26-B7F4-8A516F18ADAE}">
      <dgm:prSet/>
      <dgm:spPr/>
      <dgm:t>
        <a:bodyPr/>
        <a:lstStyle/>
        <a:p>
          <a:pPr>
            <a:defRPr cap="all"/>
          </a:pPr>
          <a:r>
            <a:rPr lang="en-US" dirty="0"/>
            <a:t>The value of a Firm is shaped by two concepts:  It’s business model and its operating model.</a:t>
          </a:r>
        </a:p>
      </dgm:t>
    </dgm:pt>
    <dgm:pt modelId="{CAD7EF86-FB23-41F6-BF42-040B36DEFDB1}" type="parTrans" cxnId="{C7AD8469-3C68-4AF9-AB82-79B0043AA120}">
      <dgm:prSet/>
      <dgm:spPr/>
      <dgm:t>
        <a:bodyPr/>
        <a:lstStyle/>
        <a:p>
          <a:endParaRPr lang="en-US"/>
        </a:p>
      </dgm:t>
    </dgm:pt>
    <dgm:pt modelId="{5B62599A-5C9B-48E7-896E-EA782AC60C8B}" type="sibTrans" cxnId="{C7AD8469-3C68-4AF9-AB82-79B0043AA120}">
      <dgm:prSet/>
      <dgm:spPr/>
      <dgm:t>
        <a:bodyPr/>
        <a:lstStyle/>
        <a:p>
          <a:endParaRPr lang="en-US"/>
        </a:p>
      </dgm:t>
    </dgm:pt>
    <dgm:pt modelId="{49225C73-1633-42F1-AB3B-7CB183E5F8B8}">
      <dgm:prSet/>
      <dgm:spPr/>
      <dgm:t>
        <a:bodyPr/>
        <a:lstStyle/>
        <a:p>
          <a:pPr>
            <a:defRPr cap="all"/>
          </a:pPr>
          <a:r>
            <a:rPr lang="en-US" dirty="0"/>
            <a:t>The business model is the promise to create value for its customers and encompasses the business strategy</a:t>
          </a:r>
        </a:p>
      </dgm:t>
    </dgm:pt>
    <dgm:pt modelId="{1A0E2090-1D4F-438A-8766-B6030CE01ADD}" type="parTrans" cxnId="{A9154303-8225-4248-91DC-1B0156A35F07}">
      <dgm:prSet/>
      <dgm:spPr/>
      <dgm:t>
        <a:bodyPr/>
        <a:lstStyle/>
        <a:p>
          <a:endParaRPr lang="en-US"/>
        </a:p>
      </dgm:t>
    </dgm:pt>
    <dgm:pt modelId="{9646853A-8964-4519-A5B1-0B7D18B2983D}" type="sibTrans" cxnId="{A9154303-8225-4248-91DC-1B0156A35F07}">
      <dgm:prSet/>
      <dgm:spPr/>
      <dgm:t>
        <a:bodyPr/>
        <a:lstStyle/>
        <a:p>
          <a:endParaRPr lang="en-US"/>
        </a:p>
      </dgm:t>
    </dgm:pt>
    <dgm:pt modelId="{1C383F32-22E8-4F62-A3E0-BDC3D5F48992}">
      <dgm:prSet/>
      <dgm:spPr/>
      <dgm:t>
        <a:bodyPr/>
        <a:lstStyle/>
        <a:p>
          <a:pPr>
            <a:defRPr cap="all"/>
          </a:pPr>
          <a:r>
            <a:rPr lang="en-US" dirty="0"/>
            <a:t>The operating model defines how the business delivers that value. </a:t>
          </a:r>
        </a:p>
      </dgm:t>
    </dgm:pt>
    <dgm:pt modelId="{A7920A2F-3244-4159-AF04-6A1D38B7B317}" type="parTrans" cxnId="{C4CCE57E-E871-46D6-BAD5-880252C95D22}">
      <dgm:prSet/>
      <dgm:spPr/>
      <dgm:t>
        <a:bodyPr/>
        <a:lstStyle/>
        <a:p>
          <a:endParaRPr lang="en-US"/>
        </a:p>
      </dgm:t>
    </dgm:pt>
    <dgm:pt modelId="{8500F72A-2C6D-4FDF-9C1D-CA691380EB0B}" type="sibTrans" cxnId="{C4CCE57E-E871-46D6-BAD5-880252C95D22}">
      <dgm:prSet/>
      <dgm:spPr/>
      <dgm:t>
        <a:bodyPr/>
        <a:lstStyle/>
        <a:p>
          <a:endParaRPr lang="en-US"/>
        </a:p>
      </dgm:t>
    </dgm:pt>
    <dgm:pt modelId="{64C09D23-7DD6-4FB0-833A-D7D2D95C23C0}" type="pres">
      <dgm:prSet presAssocID="{01A66772-F185-4D58-B8BB-E9370D7A7A2B}" presName="linear" presStyleCnt="0">
        <dgm:presLayoutVars>
          <dgm:animLvl val="lvl"/>
          <dgm:resizeHandles val="exact"/>
        </dgm:presLayoutVars>
      </dgm:prSet>
      <dgm:spPr/>
    </dgm:pt>
    <dgm:pt modelId="{D77C5A60-2A0C-4FF4-867C-1685782B658C}" type="pres">
      <dgm:prSet presAssocID="{40FC4FFE-8987-4A26-B7F4-8A516F18ADAE}" presName="parentText" presStyleLbl="node1" presStyleIdx="0" presStyleCnt="3">
        <dgm:presLayoutVars>
          <dgm:chMax val="0"/>
          <dgm:bulletEnabled val="1"/>
        </dgm:presLayoutVars>
      </dgm:prSet>
      <dgm:spPr/>
    </dgm:pt>
    <dgm:pt modelId="{A7EDD6C3-364A-40D8-A2C1-0DED30269770}" type="pres">
      <dgm:prSet presAssocID="{5B62599A-5C9B-48E7-896E-EA782AC60C8B}" presName="spacer" presStyleCnt="0"/>
      <dgm:spPr/>
    </dgm:pt>
    <dgm:pt modelId="{CC772959-74EB-49C1-BE96-32CFC847EE2D}" type="pres">
      <dgm:prSet presAssocID="{49225C73-1633-42F1-AB3B-7CB183E5F8B8}" presName="parentText" presStyleLbl="node1" presStyleIdx="1" presStyleCnt="3">
        <dgm:presLayoutVars>
          <dgm:chMax val="0"/>
          <dgm:bulletEnabled val="1"/>
        </dgm:presLayoutVars>
      </dgm:prSet>
      <dgm:spPr/>
    </dgm:pt>
    <dgm:pt modelId="{583525CD-3E1E-4C57-B6C3-588ABB06A0D1}" type="pres">
      <dgm:prSet presAssocID="{9646853A-8964-4519-A5B1-0B7D18B2983D}" presName="spacer" presStyleCnt="0"/>
      <dgm:spPr/>
    </dgm:pt>
    <dgm:pt modelId="{5D076110-8DF2-4972-812E-F19B4D9EFDE0}" type="pres">
      <dgm:prSet presAssocID="{1C383F32-22E8-4F62-A3E0-BDC3D5F48992}" presName="parentText" presStyleLbl="node1" presStyleIdx="2" presStyleCnt="3">
        <dgm:presLayoutVars>
          <dgm:chMax val="0"/>
          <dgm:bulletEnabled val="1"/>
        </dgm:presLayoutVars>
      </dgm:prSet>
      <dgm:spPr/>
    </dgm:pt>
  </dgm:ptLst>
  <dgm:cxnLst>
    <dgm:cxn modelId="{A9154303-8225-4248-91DC-1B0156A35F07}" srcId="{01A66772-F185-4D58-B8BB-E9370D7A7A2B}" destId="{49225C73-1633-42F1-AB3B-7CB183E5F8B8}" srcOrd="1" destOrd="0" parTransId="{1A0E2090-1D4F-438A-8766-B6030CE01ADD}" sibTransId="{9646853A-8964-4519-A5B1-0B7D18B2983D}"/>
    <dgm:cxn modelId="{2F40C607-D2AE-4D6D-860A-7C2F3DC2E65A}" type="presOf" srcId="{40FC4FFE-8987-4A26-B7F4-8A516F18ADAE}" destId="{D77C5A60-2A0C-4FF4-867C-1685782B658C}" srcOrd="0" destOrd="0" presId="urn:microsoft.com/office/officeart/2005/8/layout/vList2"/>
    <dgm:cxn modelId="{C7AD8469-3C68-4AF9-AB82-79B0043AA120}" srcId="{01A66772-F185-4D58-B8BB-E9370D7A7A2B}" destId="{40FC4FFE-8987-4A26-B7F4-8A516F18ADAE}" srcOrd="0" destOrd="0" parTransId="{CAD7EF86-FB23-41F6-BF42-040B36DEFDB1}" sibTransId="{5B62599A-5C9B-48E7-896E-EA782AC60C8B}"/>
    <dgm:cxn modelId="{805D814D-B12E-4C13-AE6B-75273154F1B0}" type="presOf" srcId="{01A66772-F185-4D58-B8BB-E9370D7A7A2B}" destId="{64C09D23-7DD6-4FB0-833A-D7D2D95C23C0}" srcOrd="0" destOrd="0" presId="urn:microsoft.com/office/officeart/2005/8/layout/vList2"/>
    <dgm:cxn modelId="{C4CCE57E-E871-46D6-BAD5-880252C95D22}" srcId="{01A66772-F185-4D58-B8BB-E9370D7A7A2B}" destId="{1C383F32-22E8-4F62-A3E0-BDC3D5F48992}" srcOrd="2" destOrd="0" parTransId="{A7920A2F-3244-4159-AF04-6A1D38B7B317}" sibTransId="{8500F72A-2C6D-4FDF-9C1D-CA691380EB0B}"/>
    <dgm:cxn modelId="{B047109F-BBD7-432B-95D3-C5A0A6B5F54B}" type="presOf" srcId="{49225C73-1633-42F1-AB3B-7CB183E5F8B8}" destId="{CC772959-74EB-49C1-BE96-32CFC847EE2D}" srcOrd="0" destOrd="0" presId="urn:microsoft.com/office/officeart/2005/8/layout/vList2"/>
    <dgm:cxn modelId="{F67075DD-0873-4E2D-AABF-E68E78AA1A0A}" type="presOf" srcId="{1C383F32-22E8-4F62-A3E0-BDC3D5F48992}" destId="{5D076110-8DF2-4972-812E-F19B4D9EFDE0}" srcOrd="0" destOrd="0" presId="urn:microsoft.com/office/officeart/2005/8/layout/vList2"/>
    <dgm:cxn modelId="{F2B5B7D2-B46E-4B20-B301-EABB0B3A0D4C}" type="presParOf" srcId="{64C09D23-7DD6-4FB0-833A-D7D2D95C23C0}" destId="{D77C5A60-2A0C-4FF4-867C-1685782B658C}" srcOrd="0" destOrd="0" presId="urn:microsoft.com/office/officeart/2005/8/layout/vList2"/>
    <dgm:cxn modelId="{96422100-2B9A-4C38-B38C-74BBFA150BFD}" type="presParOf" srcId="{64C09D23-7DD6-4FB0-833A-D7D2D95C23C0}" destId="{A7EDD6C3-364A-40D8-A2C1-0DED30269770}" srcOrd="1" destOrd="0" presId="urn:microsoft.com/office/officeart/2005/8/layout/vList2"/>
    <dgm:cxn modelId="{216C4014-3072-4AE7-977F-24CAB13AD0F1}" type="presParOf" srcId="{64C09D23-7DD6-4FB0-833A-D7D2D95C23C0}" destId="{CC772959-74EB-49C1-BE96-32CFC847EE2D}" srcOrd="2" destOrd="0" presId="urn:microsoft.com/office/officeart/2005/8/layout/vList2"/>
    <dgm:cxn modelId="{59A7EE55-A6E5-4A36-A8B3-1A4251F98F18}" type="presParOf" srcId="{64C09D23-7DD6-4FB0-833A-D7D2D95C23C0}" destId="{583525CD-3E1E-4C57-B6C3-588ABB06A0D1}" srcOrd="3" destOrd="0" presId="urn:microsoft.com/office/officeart/2005/8/layout/vList2"/>
    <dgm:cxn modelId="{EA3C6479-AD85-4992-80F1-09EDC8D1A6B8}" type="presParOf" srcId="{64C09D23-7DD6-4FB0-833A-D7D2D95C23C0}" destId="{5D076110-8DF2-4972-812E-F19B4D9EFDE0}"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C5A60-2A0C-4FF4-867C-1685782B658C}">
      <dsp:nvSpPr>
        <dsp:cNvPr id="0" name=""/>
        <dsp:cNvSpPr/>
      </dsp:nvSpPr>
      <dsp:spPr>
        <a:xfrm>
          <a:off x="0" y="535119"/>
          <a:ext cx="10058399" cy="86112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defRPr cap="all"/>
          </a:pPr>
          <a:r>
            <a:rPr lang="en-US" sz="2300" kern="1200" dirty="0"/>
            <a:t>Bi is the practice of gathering and storing the firm’s data assets along with business knowledge and reporting the results.</a:t>
          </a:r>
        </a:p>
      </dsp:txBody>
      <dsp:txXfrm>
        <a:off x="42036" y="577155"/>
        <a:ext cx="9974327" cy="777048"/>
      </dsp:txXfrm>
    </dsp:sp>
    <dsp:sp modelId="{CC772959-74EB-49C1-BE96-32CFC847EE2D}">
      <dsp:nvSpPr>
        <dsp:cNvPr id="0" name=""/>
        <dsp:cNvSpPr/>
      </dsp:nvSpPr>
      <dsp:spPr>
        <a:xfrm>
          <a:off x="0" y="1462479"/>
          <a:ext cx="10058399" cy="861120"/>
        </a:xfrm>
        <a:prstGeom prst="roundRect">
          <a:avLst/>
        </a:prstGeom>
        <a:solidFill>
          <a:schemeClr val="accent5">
            <a:hueOff val="-1155676"/>
            <a:satOff val="41948"/>
            <a:lumOff val="333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defRPr cap="all"/>
          </a:pPr>
          <a:r>
            <a:rPr lang="en-US" sz="2300" kern="1200" dirty="0"/>
            <a:t>Data analytics expands on that intelligent data with predictive and prescriptive data science using statistics and machine learning.</a:t>
          </a:r>
        </a:p>
      </dsp:txBody>
      <dsp:txXfrm>
        <a:off x="42036" y="1504515"/>
        <a:ext cx="9974327" cy="777048"/>
      </dsp:txXfrm>
    </dsp:sp>
    <dsp:sp modelId="{5D076110-8DF2-4972-812E-F19B4D9EFDE0}">
      <dsp:nvSpPr>
        <dsp:cNvPr id="0" name=""/>
        <dsp:cNvSpPr/>
      </dsp:nvSpPr>
      <dsp:spPr>
        <a:xfrm>
          <a:off x="0" y="2389840"/>
          <a:ext cx="10058399" cy="861120"/>
        </a:xfrm>
        <a:prstGeom prst="roundRect">
          <a:avLst/>
        </a:prstGeom>
        <a:solidFill>
          <a:schemeClr val="accent5">
            <a:hueOff val="-2311351"/>
            <a:satOff val="83896"/>
            <a:lumOff val="666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defRPr cap="all"/>
          </a:pPr>
          <a:r>
            <a:rPr lang="en-US" sz="2300" kern="1200" dirty="0"/>
            <a:t>Let’s see how this can add value to the </a:t>
          </a:r>
          <a:r>
            <a:rPr lang="en-US" sz="2300" kern="1200" dirty="0" err="1"/>
            <a:t>the</a:t>
          </a:r>
          <a:r>
            <a:rPr lang="en-US" sz="2300" kern="1200" dirty="0"/>
            <a:t> firm.</a:t>
          </a:r>
        </a:p>
      </dsp:txBody>
      <dsp:txXfrm>
        <a:off x="42036" y="2431876"/>
        <a:ext cx="9974327" cy="7770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7C5A60-2A0C-4FF4-867C-1685782B658C}">
      <dsp:nvSpPr>
        <dsp:cNvPr id="0" name=""/>
        <dsp:cNvSpPr/>
      </dsp:nvSpPr>
      <dsp:spPr>
        <a:xfrm>
          <a:off x="0" y="180879"/>
          <a:ext cx="10058399" cy="108576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defRPr cap="all"/>
          </a:pPr>
          <a:r>
            <a:rPr lang="en-US" sz="2900" kern="1200" dirty="0"/>
            <a:t>The value of a Firm is shaped by two concepts:  It’s business model and its operating model.</a:t>
          </a:r>
        </a:p>
      </dsp:txBody>
      <dsp:txXfrm>
        <a:off x="53002" y="233881"/>
        <a:ext cx="9952395" cy="979756"/>
      </dsp:txXfrm>
    </dsp:sp>
    <dsp:sp modelId="{CC772959-74EB-49C1-BE96-32CFC847EE2D}">
      <dsp:nvSpPr>
        <dsp:cNvPr id="0" name=""/>
        <dsp:cNvSpPr/>
      </dsp:nvSpPr>
      <dsp:spPr>
        <a:xfrm>
          <a:off x="0" y="1350160"/>
          <a:ext cx="10058399" cy="1085760"/>
        </a:xfrm>
        <a:prstGeom prst="roundRect">
          <a:avLst/>
        </a:prstGeom>
        <a:solidFill>
          <a:schemeClr val="accent5">
            <a:hueOff val="-1155676"/>
            <a:satOff val="41948"/>
            <a:lumOff val="333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defRPr cap="all"/>
          </a:pPr>
          <a:r>
            <a:rPr lang="en-US" sz="2900" kern="1200" dirty="0"/>
            <a:t>The business model is the promise to create value for its customers and encompasses the business strategy</a:t>
          </a:r>
        </a:p>
      </dsp:txBody>
      <dsp:txXfrm>
        <a:off x="53002" y="1403162"/>
        <a:ext cx="9952395" cy="979756"/>
      </dsp:txXfrm>
    </dsp:sp>
    <dsp:sp modelId="{5D076110-8DF2-4972-812E-F19B4D9EFDE0}">
      <dsp:nvSpPr>
        <dsp:cNvPr id="0" name=""/>
        <dsp:cNvSpPr/>
      </dsp:nvSpPr>
      <dsp:spPr>
        <a:xfrm>
          <a:off x="0" y="2519440"/>
          <a:ext cx="10058399" cy="1085760"/>
        </a:xfrm>
        <a:prstGeom prst="roundRect">
          <a:avLst/>
        </a:prstGeom>
        <a:solidFill>
          <a:schemeClr val="accent5">
            <a:hueOff val="-2311351"/>
            <a:satOff val="83896"/>
            <a:lumOff val="666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defRPr cap="all"/>
          </a:pPr>
          <a:r>
            <a:rPr lang="en-US" sz="2900" kern="1200" dirty="0"/>
            <a:t>The operating model defines how the business delivers that value. </a:t>
          </a:r>
        </a:p>
      </dsp:txBody>
      <dsp:txXfrm>
        <a:off x="53002" y="2572442"/>
        <a:ext cx="9952395" cy="97975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FFBCBD-89C2-4CA5-A2D7-65F646BE25BB}" type="datetimeFigureOut">
              <a:rPr lang="en-US" smtClean="0"/>
              <a:t>10/24/2023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54907C-E750-4205-899B-EDAA6F000685}" type="slidenum">
              <a:rPr lang="en-US" smtClean="0"/>
              <a:t>‹#›</a:t>
            </a:fld>
            <a:endParaRPr lang="en-US"/>
          </a:p>
        </p:txBody>
      </p:sp>
    </p:spTree>
    <p:extLst>
      <p:ext uri="{BB962C8B-B14F-4D97-AF65-F5344CB8AC3E}">
        <p14:creationId xmlns:p14="http://schemas.microsoft.com/office/powerpoint/2010/main" val="2414228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 is where we gather, store and report on the business using data.</a:t>
            </a:r>
          </a:p>
          <a:p>
            <a:r>
              <a:rPr lang="en-US" dirty="0"/>
              <a:t>With analytics we use Data Science to dig deeper into the data .</a:t>
            </a:r>
          </a:p>
          <a:p>
            <a:r>
              <a:rPr lang="en-US" dirty="0"/>
              <a:t>All done with the goal of adding value to the business.</a:t>
            </a:r>
          </a:p>
        </p:txBody>
      </p:sp>
      <p:sp>
        <p:nvSpPr>
          <p:cNvPr id="4" name="Slide Number Placeholder 3"/>
          <p:cNvSpPr>
            <a:spLocks noGrp="1"/>
          </p:cNvSpPr>
          <p:nvPr>
            <p:ph type="sldNum" sz="quarter" idx="5"/>
          </p:nvPr>
        </p:nvSpPr>
        <p:spPr/>
        <p:txBody>
          <a:bodyPr/>
          <a:lstStyle/>
          <a:p>
            <a:fld id="{C654907C-E750-4205-899B-EDAA6F000685}" type="slidenum">
              <a:rPr lang="en-US" smtClean="0"/>
              <a:t>2</a:t>
            </a:fld>
            <a:endParaRPr lang="en-US"/>
          </a:p>
        </p:txBody>
      </p:sp>
    </p:spTree>
    <p:extLst>
      <p:ext uri="{BB962C8B-B14F-4D97-AF65-F5344CB8AC3E}">
        <p14:creationId xmlns:p14="http://schemas.microsoft.com/office/powerpoint/2010/main" val="3869112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Star Schema provides the foundation for the data structure commonly referred to as a “Cube” because it is easy to recognize in 3-Dimensions.  Actual “Cubes” usually contain many more dimensions.</a:t>
            </a:r>
          </a:p>
          <a:p>
            <a:r>
              <a:rPr lang="en-US" dirty="0"/>
              <a:t>The “Cube” pre-processes data for quick analysis.  The Orange block represent Sales of TVs from Asia in Q1.  A value that is instantly available because it has been pre-calculated.</a:t>
            </a:r>
          </a:p>
        </p:txBody>
      </p:sp>
      <p:sp>
        <p:nvSpPr>
          <p:cNvPr id="4" name="Slide Number Placeholder 3"/>
          <p:cNvSpPr>
            <a:spLocks noGrp="1"/>
          </p:cNvSpPr>
          <p:nvPr>
            <p:ph type="sldNum" sz="quarter" idx="5"/>
          </p:nvPr>
        </p:nvSpPr>
        <p:spPr/>
        <p:txBody>
          <a:bodyPr/>
          <a:lstStyle/>
          <a:p>
            <a:fld id="{C654907C-E750-4205-899B-EDAA6F000685}" type="slidenum">
              <a:rPr lang="en-US" smtClean="0"/>
              <a:t>12</a:t>
            </a:fld>
            <a:endParaRPr lang="en-US"/>
          </a:p>
        </p:txBody>
      </p:sp>
    </p:spTree>
    <p:extLst>
      <p:ext uri="{BB962C8B-B14F-4D97-AF65-F5344CB8AC3E}">
        <p14:creationId xmlns:p14="http://schemas.microsoft.com/office/powerpoint/2010/main" val="1566549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original question:  ¿How does Business Intelligence add Value?</a:t>
            </a:r>
            <a:br>
              <a:rPr lang="en-US" dirty="0"/>
            </a:br>
            <a:r>
              <a:rPr lang="en-US" dirty="0"/>
              <a:t>We get there by understanding our Business and Business Processes.</a:t>
            </a:r>
          </a:p>
        </p:txBody>
      </p:sp>
      <p:sp>
        <p:nvSpPr>
          <p:cNvPr id="4" name="Slide Number Placeholder 3"/>
          <p:cNvSpPr>
            <a:spLocks noGrp="1"/>
          </p:cNvSpPr>
          <p:nvPr>
            <p:ph type="sldNum" sz="quarter" idx="5"/>
          </p:nvPr>
        </p:nvSpPr>
        <p:spPr/>
        <p:txBody>
          <a:bodyPr/>
          <a:lstStyle/>
          <a:p>
            <a:fld id="{C654907C-E750-4205-899B-EDAA6F000685}" type="slidenum">
              <a:rPr lang="en-US" smtClean="0"/>
              <a:t>13</a:t>
            </a:fld>
            <a:endParaRPr lang="en-US"/>
          </a:p>
        </p:txBody>
      </p:sp>
    </p:spTree>
    <p:extLst>
      <p:ext uri="{BB962C8B-B14F-4D97-AF65-F5344CB8AC3E}">
        <p14:creationId xmlns:p14="http://schemas.microsoft.com/office/powerpoint/2010/main" val="309788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this simple statement I can start to build a Data Warehouse which is the foundation for Data Analytics.  Jump to Data Warehouse Slide.</a:t>
            </a:r>
          </a:p>
        </p:txBody>
      </p:sp>
      <p:sp>
        <p:nvSpPr>
          <p:cNvPr id="4" name="Slide Number Placeholder 3"/>
          <p:cNvSpPr>
            <a:spLocks noGrp="1"/>
          </p:cNvSpPr>
          <p:nvPr>
            <p:ph type="sldNum" sz="quarter" idx="5"/>
          </p:nvPr>
        </p:nvSpPr>
        <p:spPr/>
        <p:txBody>
          <a:bodyPr/>
          <a:lstStyle/>
          <a:p>
            <a:fld id="{C654907C-E750-4205-899B-EDAA6F000685}" type="slidenum">
              <a:rPr lang="en-US" smtClean="0"/>
              <a:t>14</a:t>
            </a:fld>
            <a:endParaRPr lang="en-US"/>
          </a:p>
        </p:txBody>
      </p:sp>
    </p:spTree>
    <p:extLst>
      <p:ext uri="{BB962C8B-B14F-4D97-AF65-F5344CB8AC3E}">
        <p14:creationId xmlns:p14="http://schemas.microsoft.com/office/powerpoint/2010/main" val="18389358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modern data architecture can be a bit more complex depending on your data source, storage, processing and analytics needs.  Our initial data warehouse is this interior box.</a:t>
            </a:r>
          </a:p>
          <a:p>
            <a:r>
              <a:rPr lang="en-US" dirty="0"/>
              <a:t>The right side of this diagram we often refer to as the “</a:t>
            </a:r>
            <a:r>
              <a:rPr lang="en-US"/>
              <a:t>Presentation Layer”.</a:t>
            </a:r>
            <a:endParaRPr lang="en-US" dirty="0"/>
          </a:p>
        </p:txBody>
      </p:sp>
      <p:sp>
        <p:nvSpPr>
          <p:cNvPr id="4" name="Slide Number Placeholder 3"/>
          <p:cNvSpPr>
            <a:spLocks noGrp="1"/>
          </p:cNvSpPr>
          <p:nvPr>
            <p:ph type="sldNum" sz="quarter" idx="5"/>
          </p:nvPr>
        </p:nvSpPr>
        <p:spPr/>
        <p:txBody>
          <a:bodyPr/>
          <a:lstStyle/>
          <a:p>
            <a:fld id="{C654907C-E750-4205-899B-EDAA6F000685}" type="slidenum">
              <a:rPr lang="en-US" smtClean="0"/>
              <a:t>15</a:t>
            </a:fld>
            <a:endParaRPr lang="en-US"/>
          </a:p>
        </p:txBody>
      </p:sp>
    </p:spTree>
    <p:extLst>
      <p:ext uri="{BB962C8B-B14F-4D97-AF65-F5344CB8AC3E}">
        <p14:creationId xmlns:p14="http://schemas.microsoft.com/office/powerpoint/2010/main" val="4077484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think of a firm as comprised of a business model or “Value Proposition” and an operating model. or “Delivery System”</a:t>
            </a:r>
          </a:p>
        </p:txBody>
      </p:sp>
      <p:sp>
        <p:nvSpPr>
          <p:cNvPr id="4" name="Slide Number Placeholder 3"/>
          <p:cNvSpPr>
            <a:spLocks noGrp="1"/>
          </p:cNvSpPr>
          <p:nvPr>
            <p:ph type="sldNum" sz="quarter" idx="5"/>
          </p:nvPr>
        </p:nvSpPr>
        <p:spPr/>
        <p:txBody>
          <a:bodyPr/>
          <a:lstStyle/>
          <a:p>
            <a:fld id="{C654907C-E750-4205-899B-EDAA6F000685}" type="slidenum">
              <a:rPr lang="en-US" smtClean="0"/>
              <a:t>3</a:t>
            </a:fld>
            <a:endParaRPr lang="en-US"/>
          </a:p>
        </p:txBody>
      </p:sp>
    </p:spTree>
    <p:extLst>
      <p:ext uri="{BB962C8B-B14F-4D97-AF65-F5344CB8AC3E}">
        <p14:creationId xmlns:p14="http://schemas.microsoft.com/office/powerpoint/2010/main" val="1364598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Value comes from the Business Processes that Deliver the customer promise or Value Proposition.</a:t>
            </a:r>
          </a:p>
        </p:txBody>
      </p:sp>
      <p:sp>
        <p:nvSpPr>
          <p:cNvPr id="4" name="Slide Number Placeholder 3"/>
          <p:cNvSpPr>
            <a:spLocks noGrp="1"/>
          </p:cNvSpPr>
          <p:nvPr>
            <p:ph type="sldNum" sz="quarter" idx="5"/>
          </p:nvPr>
        </p:nvSpPr>
        <p:spPr/>
        <p:txBody>
          <a:bodyPr/>
          <a:lstStyle/>
          <a:p>
            <a:fld id="{C654907C-E750-4205-899B-EDAA6F000685}" type="slidenum">
              <a:rPr lang="en-US" smtClean="0"/>
              <a:t>4</a:t>
            </a:fld>
            <a:endParaRPr lang="en-US"/>
          </a:p>
        </p:txBody>
      </p:sp>
    </p:spTree>
    <p:extLst>
      <p:ext uri="{BB962C8B-B14F-4D97-AF65-F5344CB8AC3E}">
        <p14:creationId xmlns:p14="http://schemas.microsoft.com/office/powerpoint/2010/main" val="3919104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solidFill>
                <a:srgbClr val="000000"/>
              </a:solidFill>
              <a:latin typeface="Open Sans" panose="020B0606030504020204" pitchFamily="34" charset="0"/>
            </a:endParaRPr>
          </a:p>
          <a:p>
            <a:pPr algn="l"/>
            <a:r>
              <a:rPr lang="en-US" sz="1800" b="0" i="0" u="none" strike="noStrike" baseline="0" dirty="0">
                <a:latin typeface="Open Sans" panose="020B0606030504020204" pitchFamily="34" charset="0"/>
              </a:rPr>
              <a:t>Recall the Question:  ¿How does Business Intelligence add value to the firm?  The KEY is analyzing that DATA generated by your BUSINESS PROCESS.  A good starting point is with a Data Warehouse.</a:t>
            </a:r>
            <a:endParaRPr lang="en-US" dirty="0"/>
          </a:p>
        </p:txBody>
      </p:sp>
      <p:sp>
        <p:nvSpPr>
          <p:cNvPr id="4" name="Slide Number Placeholder 3"/>
          <p:cNvSpPr>
            <a:spLocks noGrp="1"/>
          </p:cNvSpPr>
          <p:nvPr>
            <p:ph type="sldNum" sz="quarter" idx="5"/>
          </p:nvPr>
        </p:nvSpPr>
        <p:spPr/>
        <p:txBody>
          <a:bodyPr/>
          <a:lstStyle/>
          <a:p>
            <a:fld id="{C654907C-E750-4205-899B-EDAA6F000685}" type="slidenum">
              <a:rPr lang="en-US" smtClean="0"/>
              <a:t>5</a:t>
            </a:fld>
            <a:endParaRPr lang="en-US"/>
          </a:p>
        </p:txBody>
      </p:sp>
    </p:spTree>
    <p:extLst>
      <p:ext uri="{BB962C8B-B14F-4D97-AF65-F5344CB8AC3E}">
        <p14:creationId xmlns:p14="http://schemas.microsoft.com/office/powerpoint/2010/main" val="471318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Intelligence takes data from multiple sources and systems.  Then through a process called ETL– Extracts source data E; Transforms or (cleans, validates and standardizes the data elements) T; and Loads it into a new database L. So, the Data Warehouse contains what you might think of as smart/intelligent data, that has been organized and aggregated for analysis.  This new database (or Data Warehouse) stores data organized as Facts and Dimensions which is optimized for Analytics.  The Data Warehouse then becomes the source for Presentation with tools like Power BI and Tableau,  further aggregation into data structures called Cubes that contain pre-computed “hierarchies” and KPIs, and  the Data Warehouse easily services a multitude of users without placing additional strain on the original Data Source systems.  Analytics queries often require access to complex datasets across Ks or </a:t>
            </a:r>
            <a:r>
              <a:rPr lang="en-US" dirty="0" err="1"/>
              <a:t>Ms</a:t>
            </a:r>
            <a:r>
              <a:rPr lang="en-US" dirty="0"/>
              <a:t> of records that can drain Source System resource capacity. The Data Warehouse isolates that analytics burden. There are still “Problems” or “Challenges” that must be addressed.  First is the quantity of Data.  The Data Warehouse must be “Designed and Maintained” such that it hosts Important and Relevant data.  The Data Warehouse must join data from disparate Source systems across the organization. Finally, the Data Warehouse must be validated so that it can be recognized as the “One Source of Truth” for the Organization.  </a:t>
            </a:r>
          </a:p>
        </p:txBody>
      </p:sp>
      <p:sp>
        <p:nvSpPr>
          <p:cNvPr id="4" name="Slide Number Placeholder 3"/>
          <p:cNvSpPr>
            <a:spLocks noGrp="1"/>
          </p:cNvSpPr>
          <p:nvPr>
            <p:ph type="sldNum" sz="quarter" idx="5"/>
          </p:nvPr>
        </p:nvSpPr>
        <p:spPr/>
        <p:txBody>
          <a:bodyPr/>
          <a:lstStyle/>
          <a:p>
            <a:fld id="{C654907C-E750-4205-899B-EDAA6F000685}" type="slidenum">
              <a:rPr lang="en-US" smtClean="0"/>
              <a:t>6</a:t>
            </a:fld>
            <a:endParaRPr lang="en-US"/>
          </a:p>
        </p:txBody>
      </p:sp>
    </p:spTree>
    <p:extLst>
      <p:ext uri="{BB962C8B-B14F-4D97-AF65-F5344CB8AC3E}">
        <p14:creationId xmlns:p14="http://schemas.microsoft.com/office/powerpoint/2010/main" val="2048705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Data Lake can be deceptive, however. It doesn’t magically give you access to historical trends or insights by virtue of storing data.  Just like that picture of you partying in 1999!  A Data Lake is often the precursor or “Staging Area” for a Data Warehouse.</a:t>
            </a:r>
          </a:p>
        </p:txBody>
      </p:sp>
      <p:sp>
        <p:nvSpPr>
          <p:cNvPr id="4" name="Slide Number Placeholder 3"/>
          <p:cNvSpPr>
            <a:spLocks noGrp="1"/>
          </p:cNvSpPr>
          <p:nvPr>
            <p:ph type="sldNum" sz="quarter" idx="5"/>
          </p:nvPr>
        </p:nvSpPr>
        <p:spPr/>
        <p:txBody>
          <a:bodyPr/>
          <a:lstStyle/>
          <a:p>
            <a:fld id="{C654907C-E750-4205-899B-EDAA6F000685}" type="slidenum">
              <a:rPr lang="en-US" smtClean="0"/>
              <a:t>7</a:t>
            </a:fld>
            <a:endParaRPr lang="en-US"/>
          </a:p>
        </p:txBody>
      </p:sp>
    </p:spTree>
    <p:extLst>
      <p:ext uri="{BB962C8B-B14F-4D97-AF65-F5344CB8AC3E}">
        <p14:creationId xmlns:p14="http://schemas.microsoft.com/office/powerpoint/2010/main" val="2517486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Easy access includes using Business Vocabulary vs. Tech Lingo.  Fast so as to minimize the response time. Consistent or “One Source of Truth”.</a:t>
            </a:r>
          </a:p>
          <a:p>
            <a:r>
              <a:rPr lang="en-US" dirty="0"/>
              <a:t>Flexible to grow/adapt to business changes. Secure so the right people have access to the right information. Reliable 4 Decisions ↑</a:t>
            </a:r>
          </a:p>
          <a:p>
            <a:endParaRPr lang="en-US" dirty="0"/>
          </a:p>
        </p:txBody>
      </p:sp>
      <p:sp>
        <p:nvSpPr>
          <p:cNvPr id="4" name="Slide Number Placeholder 3"/>
          <p:cNvSpPr>
            <a:spLocks noGrp="1"/>
          </p:cNvSpPr>
          <p:nvPr>
            <p:ph type="sldNum" sz="quarter" idx="5"/>
          </p:nvPr>
        </p:nvSpPr>
        <p:spPr/>
        <p:txBody>
          <a:bodyPr/>
          <a:lstStyle/>
          <a:p>
            <a:fld id="{C654907C-E750-4205-899B-EDAA6F000685}" type="slidenum">
              <a:rPr lang="en-US" smtClean="0"/>
              <a:t>8</a:t>
            </a:fld>
            <a:endParaRPr lang="en-US"/>
          </a:p>
        </p:txBody>
      </p:sp>
    </p:spTree>
    <p:extLst>
      <p:ext uri="{BB962C8B-B14F-4D97-AF65-F5344CB8AC3E}">
        <p14:creationId xmlns:p14="http://schemas.microsoft.com/office/powerpoint/2010/main" val="702829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systems and databases are designed to efficiently capture data from the Business Processes.  We call that “Normalization” where each element of data is written only once and stored in a table of similar data elements e.g. Order Processing System.</a:t>
            </a:r>
          </a:p>
          <a:p>
            <a:r>
              <a:rPr lang="en-US" dirty="0"/>
              <a:t>Data Warehouses are designed for efficiently using data for Business Analytics.  We call that “Denormalization” or “Star Schema” where data has been organized into Facts with measures that represent Business Events and Dimensions with attributes that describe the event: </a:t>
            </a:r>
          </a:p>
          <a:p>
            <a:r>
              <a:rPr lang="en-US" dirty="0"/>
              <a:t>So Orders become the Sales Facts and Customers, Stores, Products and Dates Become the Dimensions.  The “Star Schema is our Fact Table surrounded by it’s Dimensions.</a:t>
            </a:r>
          </a:p>
        </p:txBody>
      </p:sp>
      <p:sp>
        <p:nvSpPr>
          <p:cNvPr id="4" name="Slide Number Placeholder 3"/>
          <p:cNvSpPr>
            <a:spLocks noGrp="1"/>
          </p:cNvSpPr>
          <p:nvPr>
            <p:ph type="sldNum" sz="quarter" idx="5"/>
          </p:nvPr>
        </p:nvSpPr>
        <p:spPr/>
        <p:txBody>
          <a:bodyPr/>
          <a:lstStyle/>
          <a:p>
            <a:fld id="{C654907C-E750-4205-899B-EDAA6F000685}" type="slidenum">
              <a:rPr lang="en-US" smtClean="0"/>
              <a:t>10</a:t>
            </a:fld>
            <a:endParaRPr lang="en-US"/>
          </a:p>
        </p:txBody>
      </p:sp>
    </p:spTree>
    <p:extLst>
      <p:ext uri="{BB962C8B-B14F-4D97-AF65-F5344CB8AC3E}">
        <p14:creationId xmlns:p14="http://schemas.microsoft.com/office/powerpoint/2010/main" val="32251582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talk a little more about the Star Schema and Cubes</a:t>
            </a:r>
          </a:p>
        </p:txBody>
      </p:sp>
      <p:sp>
        <p:nvSpPr>
          <p:cNvPr id="4" name="Slide Number Placeholder 3"/>
          <p:cNvSpPr>
            <a:spLocks noGrp="1"/>
          </p:cNvSpPr>
          <p:nvPr>
            <p:ph type="sldNum" sz="quarter" idx="5"/>
          </p:nvPr>
        </p:nvSpPr>
        <p:spPr/>
        <p:txBody>
          <a:bodyPr/>
          <a:lstStyle/>
          <a:p>
            <a:fld id="{C654907C-E750-4205-899B-EDAA6F000685}" type="slidenum">
              <a:rPr lang="en-US" smtClean="0"/>
              <a:t>11</a:t>
            </a:fld>
            <a:endParaRPr lang="en-US"/>
          </a:p>
        </p:txBody>
      </p:sp>
    </p:spTree>
    <p:extLst>
      <p:ext uri="{BB962C8B-B14F-4D97-AF65-F5344CB8AC3E}">
        <p14:creationId xmlns:p14="http://schemas.microsoft.com/office/powerpoint/2010/main" val="31976910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7F298-5748-FC71-F613-4C61E921C2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006F0B-9FEF-00F4-9995-B3424B6D03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0546FA8-EE55-D232-F94E-67D9F75513E0}"/>
              </a:ext>
            </a:extLst>
          </p:cNvPr>
          <p:cNvSpPr>
            <a:spLocks noGrp="1"/>
          </p:cNvSpPr>
          <p:nvPr>
            <p:ph type="dt" sz="half" idx="10"/>
          </p:nvPr>
        </p:nvSpPr>
        <p:spPr/>
        <p:txBody>
          <a:bodyPr/>
          <a:lstStyle/>
          <a:p>
            <a:fld id="{9185607B-450B-4191-839B-573A39E5F969}" type="datetimeFigureOut">
              <a:rPr lang="en-US" smtClean="0"/>
              <a:t>10/24/2023</a:t>
            </a:fld>
            <a:endParaRPr lang="en-US"/>
          </a:p>
        </p:txBody>
      </p:sp>
      <p:sp>
        <p:nvSpPr>
          <p:cNvPr id="5" name="Footer Placeholder 4">
            <a:extLst>
              <a:ext uri="{FF2B5EF4-FFF2-40B4-BE49-F238E27FC236}">
                <a16:creationId xmlns:a16="http://schemas.microsoft.com/office/drawing/2014/main" id="{FE1CAEA8-13DA-6F71-FC0C-85423E3F01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A60AE-8325-BF58-BB19-5E8A2C763838}"/>
              </a:ext>
            </a:extLst>
          </p:cNvPr>
          <p:cNvSpPr>
            <a:spLocks noGrp="1"/>
          </p:cNvSpPr>
          <p:nvPr>
            <p:ph type="sldNum" sz="quarter" idx="12"/>
          </p:nvPr>
        </p:nvSpPr>
        <p:spPr/>
        <p:txBody>
          <a:bodyPr/>
          <a:lstStyle/>
          <a:p>
            <a:fld id="{A70FE042-DD8E-4872-BA2E-45D57D9DE3D9}" type="slidenum">
              <a:rPr lang="en-US" smtClean="0"/>
              <a:t>‹#›</a:t>
            </a:fld>
            <a:endParaRPr lang="en-US"/>
          </a:p>
        </p:txBody>
      </p:sp>
    </p:spTree>
    <p:extLst>
      <p:ext uri="{BB962C8B-B14F-4D97-AF65-F5344CB8AC3E}">
        <p14:creationId xmlns:p14="http://schemas.microsoft.com/office/powerpoint/2010/main" val="1812518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CEA50-07B5-20A8-915A-A2D8606DD8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1145BBA-FDD0-F864-9AD8-75B29C77DB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AFCB3A-954B-51A7-5F88-3C936C5C23E3}"/>
              </a:ext>
            </a:extLst>
          </p:cNvPr>
          <p:cNvSpPr>
            <a:spLocks noGrp="1"/>
          </p:cNvSpPr>
          <p:nvPr>
            <p:ph type="dt" sz="half" idx="10"/>
          </p:nvPr>
        </p:nvSpPr>
        <p:spPr/>
        <p:txBody>
          <a:bodyPr/>
          <a:lstStyle/>
          <a:p>
            <a:fld id="{9185607B-450B-4191-839B-573A39E5F969}" type="datetimeFigureOut">
              <a:rPr lang="en-US" smtClean="0"/>
              <a:t>10/24/2023</a:t>
            </a:fld>
            <a:endParaRPr lang="en-US"/>
          </a:p>
        </p:txBody>
      </p:sp>
      <p:sp>
        <p:nvSpPr>
          <p:cNvPr id="5" name="Footer Placeholder 4">
            <a:extLst>
              <a:ext uri="{FF2B5EF4-FFF2-40B4-BE49-F238E27FC236}">
                <a16:creationId xmlns:a16="http://schemas.microsoft.com/office/drawing/2014/main" id="{50E98488-5AE5-82A1-EE61-81E6BCA51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EDC1C1-E133-72D7-FB77-E1FC6C341799}"/>
              </a:ext>
            </a:extLst>
          </p:cNvPr>
          <p:cNvSpPr>
            <a:spLocks noGrp="1"/>
          </p:cNvSpPr>
          <p:nvPr>
            <p:ph type="sldNum" sz="quarter" idx="12"/>
          </p:nvPr>
        </p:nvSpPr>
        <p:spPr/>
        <p:txBody>
          <a:bodyPr/>
          <a:lstStyle/>
          <a:p>
            <a:fld id="{A70FE042-DD8E-4872-BA2E-45D57D9DE3D9}" type="slidenum">
              <a:rPr lang="en-US" smtClean="0"/>
              <a:t>‹#›</a:t>
            </a:fld>
            <a:endParaRPr lang="en-US"/>
          </a:p>
        </p:txBody>
      </p:sp>
    </p:spTree>
    <p:extLst>
      <p:ext uri="{BB962C8B-B14F-4D97-AF65-F5344CB8AC3E}">
        <p14:creationId xmlns:p14="http://schemas.microsoft.com/office/powerpoint/2010/main" val="3705222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C099F-149A-7F68-6D08-36EBA3D302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40012A-B197-6011-78D0-DBE9623D04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ACD3F-D9AB-EEDF-2AA3-29D2057F2FBE}"/>
              </a:ext>
            </a:extLst>
          </p:cNvPr>
          <p:cNvSpPr>
            <a:spLocks noGrp="1"/>
          </p:cNvSpPr>
          <p:nvPr>
            <p:ph type="dt" sz="half" idx="10"/>
          </p:nvPr>
        </p:nvSpPr>
        <p:spPr/>
        <p:txBody>
          <a:bodyPr/>
          <a:lstStyle/>
          <a:p>
            <a:fld id="{9185607B-450B-4191-839B-573A39E5F969}" type="datetimeFigureOut">
              <a:rPr lang="en-US" smtClean="0"/>
              <a:t>10/24/2023</a:t>
            </a:fld>
            <a:endParaRPr lang="en-US"/>
          </a:p>
        </p:txBody>
      </p:sp>
      <p:sp>
        <p:nvSpPr>
          <p:cNvPr id="5" name="Footer Placeholder 4">
            <a:extLst>
              <a:ext uri="{FF2B5EF4-FFF2-40B4-BE49-F238E27FC236}">
                <a16:creationId xmlns:a16="http://schemas.microsoft.com/office/drawing/2014/main" id="{1434ACDD-6DB4-482A-873B-F29CFBC09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173CE7-4555-8159-2C59-5168EEB40845}"/>
              </a:ext>
            </a:extLst>
          </p:cNvPr>
          <p:cNvSpPr>
            <a:spLocks noGrp="1"/>
          </p:cNvSpPr>
          <p:nvPr>
            <p:ph type="sldNum" sz="quarter" idx="12"/>
          </p:nvPr>
        </p:nvSpPr>
        <p:spPr/>
        <p:txBody>
          <a:bodyPr/>
          <a:lstStyle/>
          <a:p>
            <a:fld id="{A70FE042-DD8E-4872-BA2E-45D57D9DE3D9}" type="slidenum">
              <a:rPr lang="en-US" smtClean="0"/>
              <a:t>‹#›</a:t>
            </a:fld>
            <a:endParaRPr lang="en-US"/>
          </a:p>
        </p:txBody>
      </p:sp>
    </p:spTree>
    <p:extLst>
      <p:ext uri="{BB962C8B-B14F-4D97-AF65-F5344CB8AC3E}">
        <p14:creationId xmlns:p14="http://schemas.microsoft.com/office/powerpoint/2010/main" val="3102765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10/24/2023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8980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10/24/2023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8826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E4B5F-991D-6FA1-D6A6-EA6F204AA2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97A347-F3F9-9F10-A5E2-1134399755F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191AB-74BE-4518-73AC-7FD6C4A4B842}"/>
              </a:ext>
            </a:extLst>
          </p:cNvPr>
          <p:cNvSpPr>
            <a:spLocks noGrp="1"/>
          </p:cNvSpPr>
          <p:nvPr>
            <p:ph type="dt" sz="half" idx="10"/>
          </p:nvPr>
        </p:nvSpPr>
        <p:spPr/>
        <p:txBody>
          <a:bodyPr/>
          <a:lstStyle/>
          <a:p>
            <a:fld id="{9185607B-450B-4191-839B-573A39E5F969}" type="datetimeFigureOut">
              <a:rPr lang="en-US" smtClean="0"/>
              <a:t>10/24/2023</a:t>
            </a:fld>
            <a:endParaRPr lang="en-US"/>
          </a:p>
        </p:txBody>
      </p:sp>
      <p:sp>
        <p:nvSpPr>
          <p:cNvPr id="5" name="Footer Placeholder 4">
            <a:extLst>
              <a:ext uri="{FF2B5EF4-FFF2-40B4-BE49-F238E27FC236}">
                <a16:creationId xmlns:a16="http://schemas.microsoft.com/office/drawing/2014/main" id="{611EC188-5519-11CB-9051-CBB56C27B9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0B6DBB-1BBD-4414-03BE-93F8E1630DED}"/>
              </a:ext>
            </a:extLst>
          </p:cNvPr>
          <p:cNvSpPr>
            <a:spLocks noGrp="1"/>
          </p:cNvSpPr>
          <p:nvPr>
            <p:ph type="sldNum" sz="quarter" idx="12"/>
          </p:nvPr>
        </p:nvSpPr>
        <p:spPr/>
        <p:txBody>
          <a:bodyPr/>
          <a:lstStyle/>
          <a:p>
            <a:fld id="{A70FE042-DD8E-4872-BA2E-45D57D9DE3D9}" type="slidenum">
              <a:rPr lang="en-US" smtClean="0"/>
              <a:t>‹#›</a:t>
            </a:fld>
            <a:endParaRPr lang="en-US"/>
          </a:p>
        </p:txBody>
      </p:sp>
    </p:spTree>
    <p:extLst>
      <p:ext uri="{BB962C8B-B14F-4D97-AF65-F5344CB8AC3E}">
        <p14:creationId xmlns:p14="http://schemas.microsoft.com/office/powerpoint/2010/main" val="2557035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F98F-FA85-61A7-5F62-81382A992C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FE37FC8-A9E0-99AB-E699-B6186859E6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0E827D8-76F6-0018-196C-E05D9435B38F}"/>
              </a:ext>
            </a:extLst>
          </p:cNvPr>
          <p:cNvSpPr>
            <a:spLocks noGrp="1"/>
          </p:cNvSpPr>
          <p:nvPr>
            <p:ph type="dt" sz="half" idx="10"/>
          </p:nvPr>
        </p:nvSpPr>
        <p:spPr/>
        <p:txBody>
          <a:bodyPr/>
          <a:lstStyle/>
          <a:p>
            <a:fld id="{9185607B-450B-4191-839B-573A39E5F969}" type="datetimeFigureOut">
              <a:rPr lang="en-US" smtClean="0"/>
              <a:t>10/24/2023</a:t>
            </a:fld>
            <a:endParaRPr lang="en-US"/>
          </a:p>
        </p:txBody>
      </p:sp>
      <p:sp>
        <p:nvSpPr>
          <p:cNvPr id="5" name="Footer Placeholder 4">
            <a:extLst>
              <a:ext uri="{FF2B5EF4-FFF2-40B4-BE49-F238E27FC236}">
                <a16:creationId xmlns:a16="http://schemas.microsoft.com/office/drawing/2014/main" id="{3D4D1DE7-1C49-F3AF-BE62-1C39CA147F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05F081-A10F-00E3-1CDF-BE8BB9D25F58}"/>
              </a:ext>
            </a:extLst>
          </p:cNvPr>
          <p:cNvSpPr>
            <a:spLocks noGrp="1"/>
          </p:cNvSpPr>
          <p:nvPr>
            <p:ph type="sldNum" sz="quarter" idx="12"/>
          </p:nvPr>
        </p:nvSpPr>
        <p:spPr/>
        <p:txBody>
          <a:bodyPr/>
          <a:lstStyle/>
          <a:p>
            <a:fld id="{A70FE042-DD8E-4872-BA2E-45D57D9DE3D9}" type="slidenum">
              <a:rPr lang="en-US" smtClean="0"/>
              <a:t>‹#›</a:t>
            </a:fld>
            <a:endParaRPr lang="en-US"/>
          </a:p>
        </p:txBody>
      </p:sp>
    </p:spTree>
    <p:extLst>
      <p:ext uri="{BB962C8B-B14F-4D97-AF65-F5344CB8AC3E}">
        <p14:creationId xmlns:p14="http://schemas.microsoft.com/office/powerpoint/2010/main" val="3362008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C1A74-0314-53C3-AA0B-54DDB4963A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089902-9B71-5564-0960-09FE1AB6AE1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D467AF-7647-3573-774C-CCA4DAF024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A45179D-2431-B64C-B2B9-6CADFBCE0E6D}"/>
              </a:ext>
            </a:extLst>
          </p:cNvPr>
          <p:cNvSpPr>
            <a:spLocks noGrp="1"/>
          </p:cNvSpPr>
          <p:nvPr>
            <p:ph type="dt" sz="half" idx="10"/>
          </p:nvPr>
        </p:nvSpPr>
        <p:spPr/>
        <p:txBody>
          <a:bodyPr/>
          <a:lstStyle/>
          <a:p>
            <a:fld id="{9185607B-450B-4191-839B-573A39E5F969}" type="datetimeFigureOut">
              <a:rPr lang="en-US" smtClean="0"/>
              <a:t>10/24/2023</a:t>
            </a:fld>
            <a:endParaRPr lang="en-US"/>
          </a:p>
        </p:txBody>
      </p:sp>
      <p:sp>
        <p:nvSpPr>
          <p:cNvPr id="6" name="Footer Placeholder 5">
            <a:extLst>
              <a:ext uri="{FF2B5EF4-FFF2-40B4-BE49-F238E27FC236}">
                <a16:creationId xmlns:a16="http://schemas.microsoft.com/office/drawing/2014/main" id="{8DFC509A-F1D7-5A8E-83E8-FB24FCBA73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9C606D-23E9-F30E-9426-8AA742B2035C}"/>
              </a:ext>
            </a:extLst>
          </p:cNvPr>
          <p:cNvSpPr>
            <a:spLocks noGrp="1"/>
          </p:cNvSpPr>
          <p:nvPr>
            <p:ph type="sldNum" sz="quarter" idx="12"/>
          </p:nvPr>
        </p:nvSpPr>
        <p:spPr/>
        <p:txBody>
          <a:bodyPr/>
          <a:lstStyle/>
          <a:p>
            <a:fld id="{A70FE042-DD8E-4872-BA2E-45D57D9DE3D9}" type="slidenum">
              <a:rPr lang="en-US" smtClean="0"/>
              <a:t>‹#›</a:t>
            </a:fld>
            <a:endParaRPr lang="en-US"/>
          </a:p>
        </p:txBody>
      </p:sp>
    </p:spTree>
    <p:extLst>
      <p:ext uri="{BB962C8B-B14F-4D97-AF65-F5344CB8AC3E}">
        <p14:creationId xmlns:p14="http://schemas.microsoft.com/office/powerpoint/2010/main" val="1711933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59099-6B25-205B-2BC5-0F8320546D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30E13A-C656-40E4-80D8-B8E0508FD4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7E9A7F-FABB-F4E9-CFA6-A9BE80AD57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8BD311-7BFA-C6E1-01DA-302E5DD481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34B533-1A18-A953-A4A7-BBC35EB83D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ECCE3C-FCDE-FBCD-F6F6-949BD9DCD196}"/>
              </a:ext>
            </a:extLst>
          </p:cNvPr>
          <p:cNvSpPr>
            <a:spLocks noGrp="1"/>
          </p:cNvSpPr>
          <p:nvPr>
            <p:ph type="dt" sz="half" idx="10"/>
          </p:nvPr>
        </p:nvSpPr>
        <p:spPr/>
        <p:txBody>
          <a:bodyPr/>
          <a:lstStyle/>
          <a:p>
            <a:fld id="{9185607B-450B-4191-839B-573A39E5F969}" type="datetimeFigureOut">
              <a:rPr lang="en-US" smtClean="0"/>
              <a:t>10/24/2023</a:t>
            </a:fld>
            <a:endParaRPr lang="en-US"/>
          </a:p>
        </p:txBody>
      </p:sp>
      <p:sp>
        <p:nvSpPr>
          <p:cNvPr id="8" name="Footer Placeholder 7">
            <a:extLst>
              <a:ext uri="{FF2B5EF4-FFF2-40B4-BE49-F238E27FC236}">
                <a16:creationId xmlns:a16="http://schemas.microsoft.com/office/drawing/2014/main" id="{6E7CC649-910D-29F7-43D2-7A2A526D16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3FBD29-4552-2F5C-AC3F-858244F1E162}"/>
              </a:ext>
            </a:extLst>
          </p:cNvPr>
          <p:cNvSpPr>
            <a:spLocks noGrp="1"/>
          </p:cNvSpPr>
          <p:nvPr>
            <p:ph type="sldNum" sz="quarter" idx="12"/>
          </p:nvPr>
        </p:nvSpPr>
        <p:spPr/>
        <p:txBody>
          <a:bodyPr/>
          <a:lstStyle/>
          <a:p>
            <a:fld id="{A70FE042-DD8E-4872-BA2E-45D57D9DE3D9}" type="slidenum">
              <a:rPr lang="en-US" smtClean="0"/>
              <a:t>‹#›</a:t>
            </a:fld>
            <a:endParaRPr lang="en-US"/>
          </a:p>
        </p:txBody>
      </p:sp>
    </p:spTree>
    <p:extLst>
      <p:ext uri="{BB962C8B-B14F-4D97-AF65-F5344CB8AC3E}">
        <p14:creationId xmlns:p14="http://schemas.microsoft.com/office/powerpoint/2010/main" val="2466245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A975D-87DE-3A68-0056-A9647B0AE8F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EACCC6C-CA14-EA28-5518-B5AD6C63CB18}"/>
              </a:ext>
            </a:extLst>
          </p:cNvPr>
          <p:cNvSpPr>
            <a:spLocks noGrp="1"/>
          </p:cNvSpPr>
          <p:nvPr>
            <p:ph type="dt" sz="half" idx="10"/>
          </p:nvPr>
        </p:nvSpPr>
        <p:spPr/>
        <p:txBody>
          <a:bodyPr/>
          <a:lstStyle/>
          <a:p>
            <a:fld id="{9185607B-450B-4191-839B-573A39E5F969}" type="datetimeFigureOut">
              <a:rPr lang="en-US" smtClean="0"/>
              <a:t>10/24/2023</a:t>
            </a:fld>
            <a:endParaRPr lang="en-US"/>
          </a:p>
        </p:txBody>
      </p:sp>
      <p:sp>
        <p:nvSpPr>
          <p:cNvPr id="4" name="Footer Placeholder 3">
            <a:extLst>
              <a:ext uri="{FF2B5EF4-FFF2-40B4-BE49-F238E27FC236}">
                <a16:creationId xmlns:a16="http://schemas.microsoft.com/office/drawing/2014/main" id="{CF20F393-873D-E227-94CA-5A6AB385C5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37CCC7-7527-A425-31DE-9757ADD40A5B}"/>
              </a:ext>
            </a:extLst>
          </p:cNvPr>
          <p:cNvSpPr>
            <a:spLocks noGrp="1"/>
          </p:cNvSpPr>
          <p:nvPr>
            <p:ph type="sldNum" sz="quarter" idx="12"/>
          </p:nvPr>
        </p:nvSpPr>
        <p:spPr/>
        <p:txBody>
          <a:bodyPr/>
          <a:lstStyle/>
          <a:p>
            <a:fld id="{A70FE042-DD8E-4872-BA2E-45D57D9DE3D9}" type="slidenum">
              <a:rPr lang="en-US" smtClean="0"/>
              <a:t>‹#›</a:t>
            </a:fld>
            <a:endParaRPr lang="en-US"/>
          </a:p>
        </p:txBody>
      </p:sp>
    </p:spTree>
    <p:extLst>
      <p:ext uri="{BB962C8B-B14F-4D97-AF65-F5344CB8AC3E}">
        <p14:creationId xmlns:p14="http://schemas.microsoft.com/office/powerpoint/2010/main" val="29829838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B83613-EA00-AE8B-411B-C93C7F5025A4}"/>
              </a:ext>
            </a:extLst>
          </p:cNvPr>
          <p:cNvSpPr>
            <a:spLocks noGrp="1"/>
          </p:cNvSpPr>
          <p:nvPr>
            <p:ph type="dt" sz="half" idx="10"/>
          </p:nvPr>
        </p:nvSpPr>
        <p:spPr/>
        <p:txBody>
          <a:bodyPr/>
          <a:lstStyle/>
          <a:p>
            <a:fld id="{9185607B-450B-4191-839B-573A39E5F969}" type="datetimeFigureOut">
              <a:rPr lang="en-US" smtClean="0"/>
              <a:t>10/24/2023</a:t>
            </a:fld>
            <a:endParaRPr lang="en-US"/>
          </a:p>
        </p:txBody>
      </p:sp>
      <p:sp>
        <p:nvSpPr>
          <p:cNvPr id="3" name="Footer Placeholder 2">
            <a:extLst>
              <a:ext uri="{FF2B5EF4-FFF2-40B4-BE49-F238E27FC236}">
                <a16:creationId xmlns:a16="http://schemas.microsoft.com/office/drawing/2014/main" id="{DA53C055-4A52-D7C7-4D15-E47A9345932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32B6E6-EFC8-9B38-6BC4-56F9A9CEFCEF}"/>
              </a:ext>
            </a:extLst>
          </p:cNvPr>
          <p:cNvSpPr>
            <a:spLocks noGrp="1"/>
          </p:cNvSpPr>
          <p:nvPr>
            <p:ph type="sldNum" sz="quarter" idx="12"/>
          </p:nvPr>
        </p:nvSpPr>
        <p:spPr/>
        <p:txBody>
          <a:bodyPr/>
          <a:lstStyle/>
          <a:p>
            <a:fld id="{A70FE042-DD8E-4872-BA2E-45D57D9DE3D9}" type="slidenum">
              <a:rPr lang="en-US" smtClean="0"/>
              <a:t>‹#›</a:t>
            </a:fld>
            <a:endParaRPr lang="en-US"/>
          </a:p>
        </p:txBody>
      </p:sp>
    </p:spTree>
    <p:extLst>
      <p:ext uri="{BB962C8B-B14F-4D97-AF65-F5344CB8AC3E}">
        <p14:creationId xmlns:p14="http://schemas.microsoft.com/office/powerpoint/2010/main" val="965386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A8939-F5AF-D37C-7201-87BAA2D6FE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D8E474-456F-6CED-1D9C-02BA084FDE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B2A20A-C059-7CBE-4C0A-560AA1B8E2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74DFA4C-E0C3-2C11-7B85-78E4DE4C7F77}"/>
              </a:ext>
            </a:extLst>
          </p:cNvPr>
          <p:cNvSpPr>
            <a:spLocks noGrp="1"/>
          </p:cNvSpPr>
          <p:nvPr>
            <p:ph type="dt" sz="half" idx="10"/>
          </p:nvPr>
        </p:nvSpPr>
        <p:spPr/>
        <p:txBody>
          <a:bodyPr/>
          <a:lstStyle/>
          <a:p>
            <a:fld id="{9185607B-450B-4191-839B-573A39E5F969}" type="datetimeFigureOut">
              <a:rPr lang="en-US" smtClean="0"/>
              <a:t>10/24/2023</a:t>
            </a:fld>
            <a:endParaRPr lang="en-US"/>
          </a:p>
        </p:txBody>
      </p:sp>
      <p:sp>
        <p:nvSpPr>
          <p:cNvPr id="6" name="Footer Placeholder 5">
            <a:extLst>
              <a:ext uri="{FF2B5EF4-FFF2-40B4-BE49-F238E27FC236}">
                <a16:creationId xmlns:a16="http://schemas.microsoft.com/office/drawing/2014/main" id="{ED44A14A-F4AA-34AC-4C3F-3A7309DA74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4D54B9-1EFA-16D9-C6FD-26CB6CF8F1D3}"/>
              </a:ext>
            </a:extLst>
          </p:cNvPr>
          <p:cNvSpPr>
            <a:spLocks noGrp="1"/>
          </p:cNvSpPr>
          <p:nvPr>
            <p:ph type="sldNum" sz="quarter" idx="12"/>
          </p:nvPr>
        </p:nvSpPr>
        <p:spPr/>
        <p:txBody>
          <a:bodyPr/>
          <a:lstStyle/>
          <a:p>
            <a:fld id="{A70FE042-DD8E-4872-BA2E-45D57D9DE3D9}" type="slidenum">
              <a:rPr lang="en-US" smtClean="0"/>
              <a:t>‹#›</a:t>
            </a:fld>
            <a:endParaRPr lang="en-US"/>
          </a:p>
        </p:txBody>
      </p:sp>
    </p:spTree>
    <p:extLst>
      <p:ext uri="{BB962C8B-B14F-4D97-AF65-F5344CB8AC3E}">
        <p14:creationId xmlns:p14="http://schemas.microsoft.com/office/powerpoint/2010/main" val="15014727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680D-F12C-4758-304A-C7980FC27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36D314-1CF1-1258-BDA5-73303F8332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ED626C-1714-4A7E-357E-58A0A32937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D59C0F-6E4A-CFDA-4F73-9E1EEACF5FD4}"/>
              </a:ext>
            </a:extLst>
          </p:cNvPr>
          <p:cNvSpPr>
            <a:spLocks noGrp="1"/>
          </p:cNvSpPr>
          <p:nvPr>
            <p:ph type="dt" sz="half" idx="10"/>
          </p:nvPr>
        </p:nvSpPr>
        <p:spPr/>
        <p:txBody>
          <a:bodyPr/>
          <a:lstStyle/>
          <a:p>
            <a:fld id="{9185607B-450B-4191-839B-573A39E5F969}" type="datetimeFigureOut">
              <a:rPr lang="en-US" smtClean="0"/>
              <a:t>10/24/2023</a:t>
            </a:fld>
            <a:endParaRPr lang="en-US"/>
          </a:p>
        </p:txBody>
      </p:sp>
      <p:sp>
        <p:nvSpPr>
          <p:cNvPr id="6" name="Footer Placeholder 5">
            <a:extLst>
              <a:ext uri="{FF2B5EF4-FFF2-40B4-BE49-F238E27FC236}">
                <a16:creationId xmlns:a16="http://schemas.microsoft.com/office/drawing/2014/main" id="{B1260739-F4CC-E52D-73C5-F9384EFB7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8AC332-DC8E-E5E8-AFA0-45ED8B39CCF9}"/>
              </a:ext>
            </a:extLst>
          </p:cNvPr>
          <p:cNvSpPr>
            <a:spLocks noGrp="1"/>
          </p:cNvSpPr>
          <p:nvPr>
            <p:ph type="sldNum" sz="quarter" idx="12"/>
          </p:nvPr>
        </p:nvSpPr>
        <p:spPr/>
        <p:txBody>
          <a:bodyPr/>
          <a:lstStyle/>
          <a:p>
            <a:fld id="{A70FE042-DD8E-4872-BA2E-45D57D9DE3D9}" type="slidenum">
              <a:rPr lang="en-US" smtClean="0"/>
              <a:t>‹#›</a:t>
            </a:fld>
            <a:endParaRPr lang="en-US"/>
          </a:p>
        </p:txBody>
      </p:sp>
    </p:spTree>
    <p:extLst>
      <p:ext uri="{BB962C8B-B14F-4D97-AF65-F5344CB8AC3E}">
        <p14:creationId xmlns:p14="http://schemas.microsoft.com/office/powerpoint/2010/main" val="559494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4BB15C-9792-2455-DBF2-87A3CFDB77F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6843DB-DE5F-3951-94AF-11A3D985B66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528183-C654-29F6-0F24-A871B6827D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85607B-450B-4191-839B-573A39E5F969}" type="datetimeFigureOut">
              <a:rPr lang="en-US" smtClean="0"/>
              <a:t>10/24/2023</a:t>
            </a:fld>
            <a:endParaRPr lang="en-US"/>
          </a:p>
        </p:txBody>
      </p:sp>
      <p:sp>
        <p:nvSpPr>
          <p:cNvPr id="5" name="Footer Placeholder 4">
            <a:extLst>
              <a:ext uri="{FF2B5EF4-FFF2-40B4-BE49-F238E27FC236}">
                <a16:creationId xmlns:a16="http://schemas.microsoft.com/office/drawing/2014/main" id="{735B24D7-38F3-E235-5C61-273EB48580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122684D-4D1A-E171-76D4-67D3C414B3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0FE042-DD8E-4872-BA2E-45D57D9DE3D9}" type="slidenum">
              <a:rPr lang="en-US" smtClean="0"/>
              <a:t>‹#›</a:t>
            </a:fld>
            <a:endParaRPr lang="en-US"/>
          </a:p>
        </p:txBody>
      </p:sp>
    </p:spTree>
    <p:extLst>
      <p:ext uri="{BB962C8B-B14F-4D97-AF65-F5344CB8AC3E}">
        <p14:creationId xmlns:p14="http://schemas.microsoft.com/office/powerpoint/2010/main" val="16473086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10/24/2023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2" r:id="rId1"/>
    <p:sldLayoutId id="2147483669" r:id="rId2"/>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12.xml"/><Relationship Id="rId1" Type="http://schemas.openxmlformats.org/officeDocument/2006/relationships/themeOverride" Target="../theme/themeOverride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xml"/><Relationship Id="rId7" Type="http://schemas.openxmlformats.org/officeDocument/2006/relationships/diagramColors" Target="../diagrams/colors2.xml"/><Relationship Id="rId2" Type="http://schemas.openxmlformats.org/officeDocument/2006/relationships/slideLayout" Target="../slideLayouts/slideLayout12.xml"/><Relationship Id="rId1" Type="http://schemas.openxmlformats.org/officeDocument/2006/relationships/themeOverride" Target="../theme/themeOverride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jpg"/></Relationships>
</file>

<file path=ppt/slides/_rels/slide3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42.jpe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2F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rgbClr val="4F2F57"/>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CE46102-8BF8-1193-7E2E-026A849A366D}"/>
              </a:ext>
            </a:extLst>
          </p:cNvPr>
          <p:cNvSpPr>
            <a:spLocks noGrp="1"/>
          </p:cNvSpPr>
          <p:nvPr>
            <p:ph type="ctrTitle"/>
          </p:nvPr>
        </p:nvSpPr>
        <p:spPr>
          <a:xfrm>
            <a:off x="1109980" y="4277356"/>
            <a:ext cx="9966960" cy="1560320"/>
          </a:xfrm>
        </p:spPr>
        <p:txBody>
          <a:bodyPr>
            <a:normAutofit/>
          </a:bodyPr>
          <a:lstStyle/>
          <a:p>
            <a:r>
              <a:rPr lang="en-US" sz="5800" dirty="0">
                <a:solidFill>
                  <a:srgbClr val="4F2F57"/>
                </a:solidFill>
              </a:rPr>
              <a:t>Data and Analytics</a:t>
            </a:r>
          </a:p>
        </p:txBody>
      </p:sp>
      <p:sp>
        <p:nvSpPr>
          <p:cNvPr id="3" name="Subtitle 2">
            <a:extLst>
              <a:ext uri="{FF2B5EF4-FFF2-40B4-BE49-F238E27FC236}">
                <a16:creationId xmlns:a16="http://schemas.microsoft.com/office/drawing/2014/main" id="{AF0D8C24-CE6F-10F8-490B-3F6C6D5BA234}"/>
              </a:ext>
            </a:extLst>
          </p:cNvPr>
          <p:cNvSpPr>
            <a:spLocks noGrp="1"/>
          </p:cNvSpPr>
          <p:nvPr>
            <p:ph type="subTitle" idx="1"/>
          </p:nvPr>
        </p:nvSpPr>
        <p:spPr>
          <a:xfrm>
            <a:off x="1709530" y="5799489"/>
            <a:ext cx="8767860" cy="440822"/>
          </a:xfrm>
        </p:spPr>
        <p:txBody>
          <a:bodyPr>
            <a:normAutofit/>
          </a:bodyPr>
          <a:lstStyle/>
          <a:p>
            <a:r>
              <a:rPr lang="en-US" sz="2000" dirty="0">
                <a:solidFill>
                  <a:srgbClr val="4F2F57"/>
                </a:solidFill>
              </a:rPr>
              <a:t>From Business Process to Business Insights</a:t>
            </a:r>
          </a:p>
        </p:txBody>
      </p:sp>
      <p:pic>
        <p:nvPicPr>
          <p:cNvPr id="5" name="Picture 4">
            <a:extLst>
              <a:ext uri="{FF2B5EF4-FFF2-40B4-BE49-F238E27FC236}">
                <a16:creationId xmlns:a16="http://schemas.microsoft.com/office/drawing/2014/main" id="{DA44D8E3-7536-1754-E32C-BED7AA02DF08}"/>
              </a:ext>
            </a:extLst>
          </p:cNvPr>
          <p:cNvPicPr>
            <a:picLocks noChangeAspect="1"/>
          </p:cNvPicPr>
          <p:nvPr/>
        </p:nvPicPr>
        <p:blipFill rotWithShape="1">
          <a:blip r:embed="rId2"/>
          <a:srcRect t="4729" r="1" b="15368"/>
          <a:stretch/>
        </p:blipFill>
        <p:spPr>
          <a:xfrm>
            <a:off x="243840" y="256540"/>
            <a:ext cx="11704320" cy="3764276"/>
          </a:xfrm>
          <a:prstGeom prst="rect">
            <a:avLst/>
          </a:prstGeom>
        </p:spPr>
      </p:pic>
    </p:spTree>
    <p:extLst>
      <p:ext uri="{BB962C8B-B14F-4D97-AF65-F5344CB8AC3E}">
        <p14:creationId xmlns:p14="http://schemas.microsoft.com/office/powerpoint/2010/main" val="1778699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5AF707-2B73-5352-E3C0-5BF75485637B}"/>
              </a:ext>
            </a:extLst>
          </p:cNvPr>
          <p:cNvSpPr>
            <a:spLocks noGrp="1"/>
          </p:cNvSpPr>
          <p:nvPr>
            <p:ph type="title"/>
          </p:nvPr>
        </p:nvSpPr>
        <p:spPr>
          <a:xfrm>
            <a:off x="838200" y="184805"/>
            <a:ext cx="10515600" cy="1505883"/>
          </a:xfrm>
        </p:spPr>
        <p:txBody>
          <a:bodyPr anchor="ctr">
            <a:normAutofit fontScale="90000"/>
          </a:bodyPr>
          <a:lstStyle/>
          <a:p>
            <a:r>
              <a:rPr lang="en-US" sz="5200" dirty="0"/>
              <a:t>Designing a Dimensional Data Warehouse</a:t>
            </a:r>
          </a:p>
        </p:txBody>
      </p:sp>
      <p:pic>
        <p:nvPicPr>
          <p:cNvPr id="6" name="Picture 5">
            <a:extLst>
              <a:ext uri="{FF2B5EF4-FFF2-40B4-BE49-F238E27FC236}">
                <a16:creationId xmlns:a16="http://schemas.microsoft.com/office/drawing/2014/main" id="{A4734D57-F593-E0AC-E105-DE7C6418D28F}"/>
              </a:ext>
            </a:extLst>
          </p:cNvPr>
          <p:cNvPicPr>
            <a:picLocks noChangeAspect="1"/>
          </p:cNvPicPr>
          <p:nvPr/>
        </p:nvPicPr>
        <p:blipFill>
          <a:blip r:embed="rId3"/>
          <a:stretch>
            <a:fillRect/>
          </a:stretch>
        </p:blipFill>
        <p:spPr>
          <a:xfrm>
            <a:off x="4866269" y="2380920"/>
            <a:ext cx="1482685" cy="2616921"/>
          </a:xfrm>
          <a:prstGeom prst="rect">
            <a:avLst/>
          </a:prstGeom>
        </p:spPr>
      </p:pic>
      <p:sp>
        <p:nvSpPr>
          <p:cNvPr id="3" name="TextBox 2">
            <a:extLst>
              <a:ext uri="{FF2B5EF4-FFF2-40B4-BE49-F238E27FC236}">
                <a16:creationId xmlns:a16="http://schemas.microsoft.com/office/drawing/2014/main" id="{65B81574-2E8F-106A-A00B-3A7B68186612}"/>
              </a:ext>
            </a:extLst>
          </p:cNvPr>
          <p:cNvSpPr txBox="1"/>
          <p:nvPr/>
        </p:nvSpPr>
        <p:spPr>
          <a:xfrm>
            <a:off x="86056" y="1715464"/>
            <a:ext cx="1259897" cy="369332"/>
          </a:xfrm>
          <a:prstGeom prst="rect">
            <a:avLst/>
          </a:prstGeom>
          <a:noFill/>
        </p:spPr>
        <p:txBody>
          <a:bodyPr wrap="none" rtlCol="0">
            <a:spAutoFit/>
          </a:bodyPr>
          <a:lstStyle/>
          <a:p>
            <a:r>
              <a:rPr lang="en-US" dirty="0"/>
              <a:t>Normalized</a:t>
            </a:r>
          </a:p>
        </p:txBody>
      </p:sp>
      <p:sp>
        <p:nvSpPr>
          <p:cNvPr id="5" name="TextBox 4">
            <a:extLst>
              <a:ext uri="{FF2B5EF4-FFF2-40B4-BE49-F238E27FC236}">
                <a16:creationId xmlns:a16="http://schemas.microsoft.com/office/drawing/2014/main" id="{3DFB8835-EFBF-82E7-B9F9-5817DF471E6A}"/>
              </a:ext>
            </a:extLst>
          </p:cNvPr>
          <p:cNvSpPr txBox="1"/>
          <p:nvPr/>
        </p:nvSpPr>
        <p:spPr>
          <a:xfrm>
            <a:off x="10167775" y="5604900"/>
            <a:ext cx="1344022" cy="369332"/>
          </a:xfrm>
          <a:prstGeom prst="rect">
            <a:avLst/>
          </a:prstGeom>
          <a:noFill/>
        </p:spPr>
        <p:txBody>
          <a:bodyPr wrap="none" rtlCol="0">
            <a:spAutoFit/>
          </a:bodyPr>
          <a:lstStyle/>
          <a:p>
            <a:r>
              <a:rPr lang="en-US" dirty="0"/>
              <a:t>Star Schema</a:t>
            </a:r>
          </a:p>
        </p:txBody>
      </p:sp>
      <p:pic>
        <p:nvPicPr>
          <p:cNvPr id="8" name="Picture 7">
            <a:extLst>
              <a:ext uri="{FF2B5EF4-FFF2-40B4-BE49-F238E27FC236}">
                <a16:creationId xmlns:a16="http://schemas.microsoft.com/office/drawing/2014/main" id="{25AB805D-B3BA-FAA2-D0EB-4BFAD3A2D2F9}"/>
              </a:ext>
            </a:extLst>
          </p:cNvPr>
          <p:cNvPicPr>
            <a:picLocks noChangeAspect="1"/>
          </p:cNvPicPr>
          <p:nvPr/>
        </p:nvPicPr>
        <p:blipFill rotWithShape="1">
          <a:blip r:embed="rId4"/>
          <a:srcRect l="13553"/>
          <a:stretch/>
        </p:blipFill>
        <p:spPr>
          <a:xfrm>
            <a:off x="225286" y="2436718"/>
            <a:ext cx="4113688" cy="2936587"/>
          </a:xfrm>
          <a:prstGeom prst="rect">
            <a:avLst/>
          </a:prstGeom>
        </p:spPr>
      </p:pic>
      <p:pic>
        <p:nvPicPr>
          <p:cNvPr id="10" name="Picture 9">
            <a:extLst>
              <a:ext uri="{FF2B5EF4-FFF2-40B4-BE49-F238E27FC236}">
                <a16:creationId xmlns:a16="http://schemas.microsoft.com/office/drawing/2014/main" id="{5509F150-4941-631B-0B06-423DFDBE46DB}"/>
              </a:ext>
            </a:extLst>
          </p:cNvPr>
          <p:cNvPicPr>
            <a:picLocks noChangeAspect="1"/>
          </p:cNvPicPr>
          <p:nvPr/>
        </p:nvPicPr>
        <p:blipFill>
          <a:blip r:embed="rId5"/>
          <a:stretch>
            <a:fillRect/>
          </a:stretch>
        </p:blipFill>
        <p:spPr>
          <a:xfrm>
            <a:off x="6876249" y="2300780"/>
            <a:ext cx="4841568" cy="2867798"/>
          </a:xfrm>
          <a:prstGeom prst="rect">
            <a:avLst/>
          </a:prstGeom>
        </p:spPr>
      </p:pic>
      <p:pic>
        <p:nvPicPr>
          <p:cNvPr id="11" name="Picture 10">
            <a:extLst>
              <a:ext uri="{FF2B5EF4-FFF2-40B4-BE49-F238E27FC236}">
                <a16:creationId xmlns:a16="http://schemas.microsoft.com/office/drawing/2014/main" id="{04831FF6-749C-BBE1-1A0C-D72BB0BA6765}"/>
              </a:ext>
            </a:extLst>
          </p:cNvPr>
          <p:cNvPicPr>
            <a:picLocks noChangeAspect="1"/>
          </p:cNvPicPr>
          <p:nvPr/>
        </p:nvPicPr>
        <p:blipFill>
          <a:blip r:embed="rId6"/>
          <a:stretch>
            <a:fillRect/>
          </a:stretch>
        </p:blipFill>
        <p:spPr>
          <a:xfrm>
            <a:off x="8599150" y="5162694"/>
            <a:ext cx="1554103" cy="1253743"/>
          </a:xfrm>
          <a:prstGeom prst="rect">
            <a:avLst/>
          </a:prstGeom>
        </p:spPr>
      </p:pic>
      <p:cxnSp>
        <p:nvCxnSpPr>
          <p:cNvPr id="13" name="Straight Arrow Connector 12">
            <a:extLst>
              <a:ext uri="{FF2B5EF4-FFF2-40B4-BE49-F238E27FC236}">
                <a16:creationId xmlns:a16="http://schemas.microsoft.com/office/drawing/2014/main" id="{E5F72879-B249-28C6-CD38-0BEEC591CB30}"/>
              </a:ext>
            </a:extLst>
          </p:cNvPr>
          <p:cNvCxnSpPr>
            <a:stCxn id="8" idx="3"/>
          </p:cNvCxnSpPr>
          <p:nvPr/>
        </p:nvCxnSpPr>
        <p:spPr>
          <a:xfrm flipV="1">
            <a:off x="4338974" y="3905011"/>
            <a:ext cx="43622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Straight Arrow Connector 13">
            <a:extLst>
              <a:ext uri="{FF2B5EF4-FFF2-40B4-BE49-F238E27FC236}">
                <a16:creationId xmlns:a16="http://schemas.microsoft.com/office/drawing/2014/main" id="{DF139A46-8B69-1EE5-2F6A-AE6DF034C4A8}"/>
              </a:ext>
            </a:extLst>
          </p:cNvPr>
          <p:cNvCxnSpPr/>
          <p:nvPr/>
        </p:nvCxnSpPr>
        <p:spPr>
          <a:xfrm flipV="1">
            <a:off x="6410980" y="3905011"/>
            <a:ext cx="436226" cy="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6558C545-CDE6-0433-292C-C64CFC477DE5}"/>
              </a:ext>
            </a:extLst>
          </p:cNvPr>
          <p:cNvSpPr txBox="1"/>
          <p:nvPr/>
        </p:nvSpPr>
        <p:spPr>
          <a:xfrm>
            <a:off x="469697" y="5671381"/>
            <a:ext cx="2553252" cy="738664"/>
          </a:xfrm>
          <a:prstGeom prst="rect">
            <a:avLst/>
          </a:prstGeom>
          <a:noFill/>
        </p:spPr>
        <p:txBody>
          <a:bodyPr wrap="square" rtlCol="0">
            <a:spAutoFit/>
          </a:bodyPr>
          <a:lstStyle/>
          <a:p>
            <a:r>
              <a:rPr lang="en-US" sz="1400" b="0" i="0" dirty="0">
                <a:solidFill>
                  <a:srgbClr val="222222"/>
                </a:solidFill>
                <a:effectLst/>
                <a:latin typeface="Georgia" panose="02040502050405020303" pitchFamily="18" charset="0"/>
              </a:rPr>
              <a:t>"The key, the whole key, and nothing but the key, so help me Codd."  For Edgar F. Codd</a:t>
            </a:r>
            <a:endParaRPr lang="en-US" sz="1400" dirty="0"/>
          </a:p>
        </p:txBody>
      </p:sp>
    </p:spTree>
    <p:extLst>
      <p:ext uri="{BB962C8B-B14F-4D97-AF65-F5344CB8AC3E}">
        <p14:creationId xmlns:p14="http://schemas.microsoft.com/office/powerpoint/2010/main" val="1770402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7D8B7-7BDB-C9B5-C66E-FB6E587A9995}"/>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5400" kern="1200" dirty="0">
                <a:solidFill>
                  <a:schemeClr val="tx1"/>
                </a:solidFill>
                <a:latin typeface="+mj-lt"/>
                <a:ea typeface="+mj-ea"/>
                <a:cs typeface="+mj-cs"/>
              </a:rPr>
              <a:t>Elements of a Dimensional Model</a:t>
            </a:r>
          </a:p>
        </p:txBody>
      </p:sp>
      <p:pic>
        <p:nvPicPr>
          <p:cNvPr id="4" name="Picture 3">
            <a:extLst>
              <a:ext uri="{FF2B5EF4-FFF2-40B4-BE49-F238E27FC236}">
                <a16:creationId xmlns:a16="http://schemas.microsoft.com/office/drawing/2014/main" id="{7A6FFB54-106D-A468-4EA1-8668CF8F6AB4}"/>
              </a:ext>
            </a:extLst>
          </p:cNvPr>
          <p:cNvPicPr>
            <a:picLocks noChangeAspect="1"/>
          </p:cNvPicPr>
          <p:nvPr/>
        </p:nvPicPr>
        <p:blipFill>
          <a:blip r:embed="rId3"/>
          <a:stretch>
            <a:fillRect/>
          </a:stretch>
        </p:blipFill>
        <p:spPr>
          <a:xfrm>
            <a:off x="838200" y="1889042"/>
            <a:ext cx="10515599" cy="4390263"/>
          </a:xfrm>
          <a:prstGeom prst="rect">
            <a:avLst/>
          </a:prstGeom>
        </p:spPr>
      </p:pic>
    </p:spTree>
    <p:extLst>
      <p:ext uri="{BB962C8B-B14F-4D97-AF65-F5344CB8AC3E}">
        <p14:creationId xmlns:p14="http://schemas.microsoft.com/office/powerpoint/2010/main" val="2832690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0DE1E-6E27-B8D9-0DEC-AAB793A1FC0D}"/>
              </a:ext>
            </a:extLst>
          </p:cNvPr>
          <p:cNvSpPr>
            <a:spLocks noGrp="1"/>
          </p:cNvSpPr>
          <p:nvPr>
            <p:ph type="title"/>
          </p:nvPr>
        </p:nvSpPr>
        <p:spPr/>
        <p:txBody>
          <a:bodyPr/>
          <a:lstStyle/>
          <a:p>
            <a:r>
              <a:rPr lang="en-US" dirty="0"/>
              <a:t>From Star Schema to Cube</a:t>
            </a:r>
          </a:p>
        </p:txBody>
      </p:sp>
      <p:pic>
        <p:nvPicPr>
          <p:cNvPr id="3" name="Picture 2">
            <a:extLst>
              <a:ext uri="{FF2B5EF4-FFF2-40B4-BE49-F238E27FC236}">
                <a16:creationId xmlns:a16="http://schemas.microsoft.com/office/drawing/2014/main" id="{B74E9567-95B0-6B3E-818C-F9E407D57041}"/>
              </a:ext>
            </a:extLst>
          </p:cNvPr>
          <p:cNvPicPr>
            <a:picLocks noChangeAspect="1"/>
          </p:cNvPicPr>
          <p:nvPr/>
        </p:nvPicPr>
        <p:blipFill>
          <a:blip r:embed="rId3"/>
          <a:stretch>
            <a:fillRect/>
          </a:stretch>
        </p:blipFill>
        <p:spPr>
          <a:xfrm>
            <a:off x="1055776" y="2528805"/>
            <a:ext cx="2735285" cy="2206639"/>
          </a:xfrm>
          <a:prstGeom prst="rect">
            <a:avLst/>
          </a:prstGeom>
        </p:spPr>
      </p:pic>
      <p:cxnSp>
        <p:nvCxnSpPr>
          <p:cNvPr id="6" name="Straight Arrow Connector 5">
            <a:extLst>
              <a:ext uri="{FF2B5EF4-FFF2-40B4-BE49-F238E27FC236}">
                <a16:creationId xmlns:a16="http://schemas.microsoft.com/office/drawing/2014/main" id="{E7E46081-9C0C-F48E-2E4D-0D883E39F1E2}"/>
              </a:ext>
            </a:extLst>
          </p:cNvPr>
          <p:cNvCxnSpPr/>
          <p:nvPr/>
        </p:nvCxnSpPr>
        <p:spPr>
          <a:xfrm>
            <a:off x="3993322" y="3715026"/>
            <a:ext cx="1616765"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7" name="Picture 6">
            <a:extLst>
              <a:ext uri="{FF2B5EF4-FFF2-40B4-BE49-F238E27FC236}">
                <a16:creationId xmlns:a16="http://schemas.microsoft.com/office/drawing/2014/main" id="{C0ED0D84-0362-04D8-C020-EF10179D55A8}"/>
              </a:ext>
            </a:extLst>
          </p:cNvPr>
          <p:cNvPicPr>
            <a:picLocks noChangeAspect="1"/>
          </p:cNvPicPr>
          <p:nvPr/>
        </p:nvPicPr>
        <p:blipFill>
          <a:blip r:embed="rId4"/>
          <a:stretch>
            <a:fillRect/>
          </a:stretch>
        </p:blipFill>
        <p:spPr>
          <a:xfrm>
            <a:off x="5585849" y="1286544"/>
            <a:ext cx="5415464" cy="5206331"/>
          </a:xfrm>
          <a:prstGeom prst="rect">
            <a:avLst/>
          </a:prstGeom>
        </p:spPr>
      </p:pic>
    </p:spTree>
    <p:extLst>
      <p:ext uri="{BB962C8B-B14F-4D97-AF65-F5344CB8AC3E}">
        <p14:creationId xmlns:p14="http://schemas.microsoft.com/office/powerpoint/2010/main" val="811126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CB38F9-41DC-55A3-6B50-55F87988EEA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100" dirty="0"/>
              <a:t>Know your Business</a:t>
            </a:r>
            <a:endParaRPr lang="en-US" sz="5100" kern="1200" dirty="0">
              <a:solidFill>
                <a:schemeClr val="tx1"/>
              </a:solidFill>
              <a:latin typeface="+mj-lt"/>
              <a:ea typeface="+mj-ea"/>
              <a:cs typeface="+mj-cs"/>
            </a:endParaRP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a:extLst>
              <a:ext uri="{FF2B5EF4-FFF2-40B4-BE49-F238E27FC236}">
                <a16:creationId xmlns:a16="http://schemas.microsoft.com/office/drawing/2014/main" id="{30A77403-B79E-4711-22E9-2D43B781E8D2}"/>
              </a:ext>
            </a:extLst>
          </p:cNvPr>
          <p:cNvPicPr>
            <a:picLocks noChangeAspect="1"/>
          </p:cNvPicPr>
          <p:nvPr/>
        </p:nvPicPr>
        <p:blipFill>
          <a:blip r:embed="rId3"/>
          <a:stretch>
            <a:fillRect/>
          </a:stretch>
        </p:blipFill>
        <p:spPr>
          <a:xfrm>
            <a:off x="320040" y="2694318"/>
            <a:ext cx="11548872" cy="3464660"/>
          </a:xfrm>
          <a:prstGeom prst="rect">
            <a:avLst/>
          </a:prstGeom>
        </p:spPr>
      </p:pic>
    </p:spTree>
    <p:extLst>
      <p:ext uri="{BB962C8B-B14F-4D97-AF65-F5344CB8AC3E}">
        <p14:creationId xmlns:p14="http://schemas.microsoft.com/office/powerpoint/2010/main" val="3320825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999890-EB2E-4CB7-23A2-6B44E12AE0CB}"/>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600" kern="1200">
                <a:solidFill>
                  <a:schemeClr val="tx1"/>
                </a:solidFill>
                <a:latin typeface="+mj-lt"/>
                <a:ea typeface="+mj-ea"/>
                <a:cs typeface="+mj-cs"/>
              </a:rPr>
              <a:t>Business Process to Data Warehouse</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ext&#10;&#10;Description automatically generated with medium confidence">
            <a:extLst>
              <a:ext uri="{FF2B5EF4-FFF2-40B4-BE49-F238E27FC236}">
                <a16:creationId xmlns:a16="http://schemas.microsoft.com/office/drawing/2014/main" id="{BAE20F42-3C3E-22A7-C2CC-83A47FFEB8AD}"/>
              </a:ext>
            </a:extLst>
          </p:cNvPr>
          <p:cNvPicPr>
            <a:picLocks noChangeAspect="1"/>
          </p:cNvPicPr>
          <p:nvPr/>
        </p:nvPicPr>
        <p:blipFill>
          <a:blip r:embed="rId3"/>
          <a:stretch>
            <a:fillRect/>
          </a:stretch>
        </p:blipFill>
        <p:spPr>
          <a:xfrm>
            <a:off x="858925" y="2633472"/>
            <a:ext cx="10471102" cy="3586353"/>
          </a:xfrm>
          <a:prstGeom prst="rect">
            <a:avLst/>
          </a:prstGeom>
        </p:spPr>
      </p:pic>
    </p:spTree>
    <p:extLst>
      <p:ext uri="{BB962C8B-B14F-4D97-AF65-F5344CB8AC3E}">
        <p14:creationId xmlns:p14="http://schemas.microsoft.com/office/powerpoint/2010/main" val="3121798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20874B-A9B1-1D54-3E0C-2B93561EA2D7}"/>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Modern Data Architecture</a:t>
            </a:r>
          </a:p>
        </p:txBody>
      </p:sp>
      <p:pic>
        <p:nvPicPr>
          <p:cNvPr id="4" name="Picture 3">
            <a:extLst>
              <a:ext uri="{FF2B5EF4-FFF2-40B4-BE49-F238E27FC236}">
                <a16:creationId xmlns:a16="http://schemas.microsoft.com/office/drawing/2014/main" id="{2ACC48D6-91ED-C1C7-9266-4F8F45724C94}"/>
              </a:ext>
            </a:extLst>
          </p:cNvPr>
          <p:cNvPicPr>
            <a:picLocks noChangeAspect="1"/>
          </p:cNvPicPr>
          <p:nvPr/>
        </p:nvPicPr>
        <p:blipFill>
          <a:blip r:embed="rId3"/>
          <a:stretch>
            <a:fillRect/>
          </a:stretch>
        </p:blipFill>
        <p:spPr>
          <a:xfrm>
            <a:off x="1251602" y="1451497"/>
            <a:ext cx="9186694" cy="5121582"/>
          </a:xfrm>
          <a:prstGeom prst="rect">
            <a:avLst/>
          </a:prstGeom>
        </p:spPr>
      </p:pic>
    </p:spTree>
    <p:extLst>
      <p:ext uri="{BB962C8B-B14F-4D97-AF65-F5344CB8AC3E}">
        <p14:creationId xmlns:p14="http://schemas.microsoft.com/office/powerpoint/2010/main" val="18300419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83A8C5-B5E1-6662-9C23-744C0411331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What Are Dimensions?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8C059AE5-B926-7C28-CC71-1D6460C153DE}"/>
              </a:ext>
            </a:extLst>
          </p:cNvPr>
          <p:cNvPicPr>
            <a:picLocks noChangeAspect="1"/>
          </p:cNvPicPr>
          <p:nvPr/>
        </p:nvPicPr>
        <p:blipFill>
          <a:blip r:embed="rId2"/>
          <a:stretch>
            <a:fillRect/>
          </a:stretch>
        </p:blipFill>
        <p:spPr>
          <a:xfrm>
            <a:off x="1980810" y="1818226"/>
            <a:ext cx="8018073" cy="3046869"/>
          </a:xfrm>
          <a:prstGeom prst="rect">
            <a:avLst/>
          </a:prstGeom>
        </p:spPr>
      </p:pic>
      <p:pic>
        <p:nvPicPr>
          <p:cNvPr id="6" name="Picture 5">
            <a:extLst>
              <a:ext uri="{FF2B5EF4-FFF2-40B4-BE49-F238E27FC236}">
                <a16:creationId xmlns:a16="http://schemas.microsoft.com/office/drawing/2014/main" id="{40674968-64FC-A8EA-E9B2-922F9DBA7881}"/>
              </a:ext>
            </a:extLst>
          </p:cNvPr>
          <p:cNvPicPr>
            <a:picLocks noChangeAspect="1"/>
          </p:cNvPicPr>
          <p:nvPr/>
        </p:nvPicPr>
        <p:blipFill>
          <a:blip r:embed="rId3"/>
          <a:stretch>
            <a:fillRect/>
          </a:stretch>
        </p:blipFill>
        <p:spPr>
          <a:xfrm>
            <a:off x="5269974" y="4089950"/>
            <a:ext cx="5304241" cy="2470532"/>
          </a:xfrm>
          <a:prstGeom prst="rect">
            <a:avLst/>
          </a:prstGeom>
        </p:spPr>
      </p:pic>
    </p:spTree>
    <p:extLst>
      <p:ext uri="{BB962C8B-B14F-4D97-AF65-F5344CB8AC3E}">
        <p14:creationId xmlns:p14="http://schemas.microsoft.com/office/powerpoint/2010/main" val="2875831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D0FA54-1B6E-A2EA-0A03-823A1779515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Fact Tables and Facts</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4C4A3B0-397B-BAB3-3D45-FDE6A37FB0E2}"/>
              </a:ext>
            </a:extLst>
          </p:cNvPr>
          <p:cNvPicPr>
            <a:picLocks noChangeAspect="1"/>
          </p:cNvPicPr>
          <p:nvPr/>
        </p:nvPicPr>
        <p:blipFill>
          <a:blip r:embed="rId2"/>
          <a:stretch>
            <a:fillRect/>
          </a:stretch>
        </p:blipFill>
        <p:spPr>
          <a:xfrm>
            <a:off x="64468" y="2671346"/>
            <a:ext cx="7796421" cy="3586353"/>
          </a:xfrm>
          <a:prstGeom prst="rect">
            <a:avLst/>
          </a:prstGeom>
        </p:spPr>
      </p:pic>
      <p:pic>
        <p:nvPicPr>
          <p:cNvPr id="8" name="Picture 7">
            <a:extLst>
              <a:ext uri="{FF2B5EF4-FFF2-40B4-BE49-F238E27FC236}">
                <a16:creationId xmlns:a16="http://schemas.microsoft.com/office/drawing/2014/main" id="{260AC12C-9C6D-42EC-F8C7-7000E7546582}"/>
              </a:ext>
            </a:extLst>
          </p:cNvPr>
          <p:cNvPicPr>
            <a:picLocks noChangeAspect="1"/>
          </p:cNvPicPr>
          <p:nvPr/>
        </p:nvPicPr>
        <p:blipFill>
          <a:blip r:embed="rId3"/>
          <a:stretch>
            <a:fillRect/>
          </a:stretch>
        </p:blipFill>
        <p:spPr>
          <a:xfrm>
            <a:off x="8045639" y="2671346"/>
            <a:ext cx="3868805" cy="2371663"/>
          </a:xfrm>
          <a:prstGeom prst="rect">
            <a:avLst/>
          </a:prstGeom>
        </p:spPr>
      </p:pic>
    </p:spTree>
    <p:extLst>
      <p:ext uri="{BB962C8B-B14F-4D97-AF65-F5344CB8AC3E}">
        <p14:creationId xmlns:p14="http://schemas.microsoft.com/office/powerpoint/2010/main" val="2574916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E82EBC-E554-D6D2-3706-8AA597D69463}"/>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Fact Table Example</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CB0265D-A644-D9A6-F5E8-CC2600FE7C74}"/>
              </a:ext>
            </a:extLst>
          </p:cNvPr>
          <p:cNvPicPr>
            <a:picLocks noChangeAspect="1"/>
          </p:cNvPicPr>
          <p:nvPr/>
        </p:nvPicPr>
        <p:blipFill>
          <a:blip r:embed="rId2"/>
          <a:stretch>
            <a:fillRect/>
          </a:stretch>
        </p:blipFill>
        <p:spPr>
          <a:xfrm>
            <a:off x="2319367" y="2633472"/>
            <a:ext cx="7550218" cy="3586353"/>
          </a:xfrm>
          <a:prstGeom prst="rect">
            <a:avLst/>
          </a:prstGeom>
        </p:spPr>
      </p:pic>
      <p:pic>
        <p:nvPicPr>
          <p:cNvPr id="8" name="Picture 7">
            <a:extLst>
              <a:ext uri="{FF2B5EF4-FFF2-40B4-BE49-F238E27FC236}">
                <a16:creationId xmlns:a16="http://schemas.microsoft.com/office/drawing/2014/main" id="{3CA1FACE-BAA6-0D50-8D25-C1F9A3446356}"/>
              </a:ext>
            </a:extLst>
          </p:cNvPr>
          <p:cNvPicPr>
            <a:picLocks noChangeAspect="1"/>
          </p:cNvPicPr>
          <p:nvPr/>
        </p:nvPicPr>
        <p:blipFill>
          <a:blip r:embed="rId3"/>
          <a:stretch>
            <a:fillRect/>
          </a:stretch>
        </p:blipFill>
        <p:spPr>
          <a:xfrm>
            <a:off x="9689981" y="3073257"/>
            <a:ext cx="1103057" cy="2764842"/>
          </a:xfrm>
          <a:prstGeom prst="rect">
            <a:avLst/>
          </a:prstGeom>
        </p:spPr>
      </p:pic>
    </p:spTree>
    <p:extLst>
      <p:ext uri="{BB962C8B-B14F-4D97-AF65-F5344CB8AC3E}">
        <p14:creationId xmlns:p14="http://schemas.microsoft.com/office/powerpoint/2010/main" val="199925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925BA1-2BBE-D1DA-1B49-2982A6CCCD28}"/>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Characteristics of Fact Tables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3C68225-08DE-3B95-5AD7-CC8FEE2EA5FF}"/>
              </a:ext>
            </a:extLst>
          </p:cNvPr>
          <p:cNvPicPr>
            <a:picLocks noChangeAspect="1"/>
          </p:cNvPicPr>
          <p:nvPr/>
        </p:nvPicPr>
        <p:blipFill>
          <a:blip r:embed="rId2"/>
          <a:stretch>
            <a:fillRect/>
          </a:stretch>
        </p:blipFill>
        <p:spPr>
          <a:xfrm>
            <a:off x="1924297" y="2633472"/>
            <a:ext cx="8340358" cy="3586353"/>
          </a:xfrm>
          <a:prstGeom prst="rect">
            <a:avLst/>
          </a:prstGeom>
        </p:spPr>
      </p:pic>
    </p:spTree>
    <p:extLst>
      <p:ext uri="{BB962C8B-B14F-4D97-AF65-F5344CB8AC3E}">
        <p14:creationId xmlns:p14="http://schemas.microsoft.com/office/powerpoint/2010/main" val="3549542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dirty="0"/>
              <a:t>Business Intelligence and Data Analytics</a:t>
            </a:r>
          </a:p>
        </p:txBody>
      </p:sp>
      <p:cxnSp>
        <p:nvCxnSpPr>
          <p:cNvPr id="18" name="Straight Connector 17">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55225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8F22C-CF34-D892-CE2B-7B09A286D33D}"/>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Dimension Table Example</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low confidence">
            <a:extLst>
              <a:ext uri="{FF2B5EF4-FFF2-40B4-BE49-F238E27FC236}">
                <a16:creationId xmlns:a16="http://schemas.microsoft.com/office/drawing/2014/main" id="{7F35E8F9-20A1-D785-D6D3-C36C76630F76}"/>
              </a:ext>
            </a:extLst>
          </p:cNvPr>
          <p:cNvPicPr>
            <a:picLocks noChangeAspect="1"/>
          </p:cNvPicPr>
          <p:nvPr/>
        </p:nvPicPr>
        <p:blipFill>
          <a:blip r:embed="rId2"/>
          <a:stretch>
            <a:fillRect/>
          </a:stretch>
        </p:blipFill>
        <p:spPr>
          <a:xfrm>
            <a:off x="2258804" y="2633472"/>
            <a:ext cx="7671344" cy="3586353"/>
          </a:xfrm>
          <a:prstGeom prst="rect">
            <a:avLst/>
          </a:prstGeom>
        </p:spPr>
      </p:pic>
    </p:spTree>
    <p:extLst>
      <p:ext uri="{BB962C8B-B14F-4D97-AF65-F5344CB8AC3E}">
        <p14:creationId xmlns:p14="http://schemas.microsoft.com/office/powerpoint/2010/main" val="731594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528A5-679E-E9BB-BACD-CF7C01829FB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600" kern="1200">
                <a:solidFill>
                  <a:schemeClr val="tx1"/>
                </a:solidFill>
                <a:latin typeface="+mj-lt"/>
                <a:ea typeface="+mj-ea"/>
                <a:cs typeface="+mj-cs"/>
              </a:rPr>
              <a:t>Characteristics of Dimension Tables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B444DF4-1279-6F34-8E70-D2F183546A92}"/>
              </a:ext>
            </a:extLst>
          </p:cNvPr>
          <p:cNvPicPr>
            <a:picLocks noChangeAspect="1"/>
          </p:cNvPicPr>
          <p:nvPr/>
        </p:nvPicPr>
        <p:blipFill>
          <a:blip r:embed="rId2"/>
          <a:stretch>
            <a:fillRect/>
          </a:stretch>
        </p:blipFill>
        <p:spPr>
          <a:xfrm>
            <a:off x="1773567" y="2633472"/>
            <a:ext cx="8641817" cy="3586353"/>
          </a:xfrm>
          <a:prstGeom prst="rect">
            <a:avLst/>
          </a:prstGeom>
        </p:spPr>
      </p:pic>
    </p:spTree>
    <p:extLst>
      <p:ext uri="{BB962C8B-B14F-4D97-AF65-F5344CB8AC3E}">
        <p14:creationId xmlns:p14="http://schemas.microsoft.com/office/powerpoint/2010/main" val="1510342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463878-DD70-75B8-0B32-BFD396F9DCC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Dimension Attributes</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DAA01D5-B26E-7312-B7CA-994DE4FED132}"/>
              </a:ext>
            </a:extLst>
          </p:cNvPr>
          <p:cNvPicPr>
            <a:picLocks noChangeAspect="1"/>
          </p:cNvPicPr>
          <p:nvPr/>
        </p:nvPicPr>
        <p:blipFill>
          <a:blip r:embed="rId2"/>
          <a:stretch>
            <a:fillRect/>
          </a:stretch>
        </p:blipFill>
        <p:spPr>
          <a:xfrm>
            <a:off x="1799444" y="2633472"/>
            <a:ext cx="8590064" cy="3586353"/>
          </a:xfrm>
          <a:prstGeom prst="rect">
            <a:avLst/>
          </a:prstGeom>
        </p:spPr>
      </p:pic>
    </p:spTree>
    <p:extLst>
      <p:ext uri="{BB962C8B-B14F-4D97-AF65-F5344CB8AC3E}">
        <p14:creationId xmlns:p14="http://schemas.microsoft.com/office/powerpoint/2010/main" val="24914550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34AEF5-7534-5EB8-50D6-552B8C7C4ED5}"/>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dirty="0"/>
              <a:t>Build a Dimensional Model (Star Schema)</a:t>
            </a:r>
          </a:p>
        </p:txBody>
      </p:sp>
      <p:sp>
        <p:nvSpPr>
          <p:cNvPr id="2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026FA17-D0A2-4477-3B83-6D635873662B}"/>
              </a:ext>
            </a:extLst>
          </p:cNvPr>
          <p:cNvPicPr>
            <a:picLocks noChangeAspect="1"/>
          </p:cNvPicPr>
          <p:nvPr/>
        </p:nvPicPr>
        <p:blipFill>
          <a:blip r:embed="rId2"/>
          <a:stretch>
            <a:fillRect/>
          </a:stretch>
        </p:blipFill>
        <p:spPr>
          <a:xfrm>
            <a:off x="351782" y="2036461"/>
            <a:ext cx="7934658" cy="3709450"/>
          </a:xfrm>
          <a:prstGeom prst="rect">
            <a:avLst/>
          </a:prstGeom>
        </p:spPr>
      </p:pic>
      <p:pic>
        <p:nvPicPr>
          <p:cNvPr id="6" name="Picture 5">
            <a:extLst>
              <a:ext uri="{FF2B5EF4-FFF2-40B4-BE49-F238E27FC236}">
                <a16:creationId xmlns:a16="http://schemas.microsoft.com/office/drawing/2014/main" id="{6151E791-4398-2D08-849E-EA60D46B5919}"/>
              </a:ext>
            </a:extLst>
          </p:cNvPr>
          <p:cNvPicPr>
            <a:picLocks noChangeAspect="1"/>
          </p:cNvPicPr>
          <p:nvPr/>
        </p:nvPicPr>
        <p:blipFill>
          <a:blip r:embed="rId3"/>
          <a:stretch>
            <a:fillRect/>
          </a:stretch>
        </p:blipFill>
        <p:spPr>
          <a:xfrm>
            <a:off x="7741920" y="4345764"/>
            <a:ext cx="4087453" cy="1890446"/>
          </a:xfrm>
          <a:prstGeom prst="rect">
            <a:avLst/>
          </a:prstGeom>
        </p:spPr>
      </p:pic>
    </p:spTree>
    <p:extLst>
      <p:ext uri="{BB962C8B-B14F-4D97-AF65-F5344CB8AC3E}">
        <p14:creationId xmlns:p14="http://schemas.microsoft.com/office/powerpoint/2010/main" val="37283544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D972FD-9A17-7D64-F0E4-5913A22217D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a:solidFill>
                  <a:schemeClr val="tx1"/>
                </a:solidFill>
                <a:latin typeface="+mj-lt"/>
                <a:ea typeface="+mj-ea"/>
                <a:cs typeface="+mj-cs"/>
              </a:rPr>
              <a:t>Snowflake Schema</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8689160-808F-7846-49B8-656EA87D8FF4}"/>
              </a:ext>
            </a:extLst>
          </p:cNvPr>
          <p:cNvPicPr>
            <a:picLocks noChangeAspect="1"/>
          </p:cNvPicPr>
          <p:nvPr/>
        </p:nvPicPr>
        <p:blipFill>
          <a:blip r:embed="rId2"/>
          <a:stretch>
            <a:fillRect/>
          </a:stretch>
        </p:blipFill>
        <p:spPr>
          <a:xfrm>
            <a:off x="4654296" y="1692795"/>
            <a:ext cx="7214616" cy="3444977"/>
          </a:xfrm>
          <a:prstGeom prst="rect">
            <a:avLst/>
          </a:prstGeom>
        </p:spPr>
      </p:pic>
    </p:spTree>
    <p:extLst>
      <p:ext uri="{BB962C8B-B14F-4D97-AF65-F5344CB8AC3E}">
        <p14:creationId xmlns:p14="http://schemas.microsoft.com/office/powerpoint/2010/main" val="314644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35B8B0-003D-95C9-5954-D2DB8FFC59DA}"/>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Dimensional Design</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2B2E419-B2CB-18E0-6E7E-A42D5E640057}"/>
              </a:ext>
            </a:extLst>
          </p:cNvPr>
          <p:cNvPicPr>
            <a:picLocks noChangeAspect="1"/>
          </p:cNvPicPr>
          <p:nvPr/>
        </p:nvPicPr>
        <p:blipFill>
          <a:blip r:embed="rId2"/>
          <a:stretch>
            <a:fillRect/>
          </a:stretch>
        </p:blipFill>
        <p:spPr>
          <a:xfrm>
            <a:off x="4654296" y="1954324"/>
            <a:ext cx="7214616" cy="2921919"/>
          </a:xfrm>
          <a:prstGeom prst="rect">
            <a:avLst/>
          </a:prstGeom>
        </p:spPr>
      </p:pic>
    </p:spTree>
    <p:extLst>
      <p:ext uri="{BB962C8B-B14F-4D97-AF65-F5344CB8AC3E}">
        <p14:creationId xmlns:p14="http://schemas.microsoft.com/office/powerpoint/2010/main" val="1681413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B476D-EDB0-6C0D-C7AC-EA2BE1879FFA}"/>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4-Step Design Process</a:t>
            </a:r>
          </a:p>
        </p:txBody>
      </p:sp>
      <p:sp>
        <p:nvSpPr>
          <p:cNvPr id="1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8335113-46C9-B1CC-80B6-8105917CF775}"/>
              </a:ext>
            </a:extLst>
          </p:cNvPr>
          <p:cNvPicPr>
            <a:picLocks noChangeAspect="1"/>
          </p:cNvPicPr>
          <p:nvPr/>
        </p:nvPicPr>
        <p:blipFill>
          <a:blip r:embed="rId2"/>
          <a:stretch>
            <a:fillRect/>
          </a:stretch>
        </p:blipFill>
        <p:spPr>
          <a:xfrm>
            <a:off x="320040" y="3371751"/>
            <a:ext cx="5614416" cy="2147513"/>
          </a:xfrm>
          <a:prstGeom prst="rect">
            <a:avLst/>
          </a:prstGeom>
        </p:spPr>
      </p:pic>
      <p:pic>
        <p:nvPicPr>
          <p:cNvPr id="4" name="Picture 3">
            <a:extLst>
              <a:ext uri="{FF2B5EF4-FFF2-40B4-BE49-F238E27FC236}">
                <a16:creationId xmlns:a16="http://schemas.microsoft.com/office/drawing/2014/main" id="{580BDF77-A4C3-791B-DE4B-9CF196CF2BAD}"/>
              </a:ext>
            </a:extLst>
          </p:cNvPr>
          <p:cNvPicPr>
            <a:picLocks noChangeAspect="1"/>
          </p:cNvPicPr>
          <p:nvPr/>
        </p:nvPicPr>
        <p:blipFill>
          <a:blip r:embed="rId3"/>
          <a:stretch>
            <a:fillRect/>
          </a:stretch>
        </p:blipFill>
        <p:spPr>
          <a:xfrm>
            <a:off x="6254496" y="3455967"/>
            <a:ext cx="5614416" cy="1979081"/>
          </a:xfrm>
          <a:prstGeom prst="rect">
            <a:avLst/>
          </a:prstGeom>
        </p:spPr>
      </p:pic>
    </p:spTree>
    <p:extLst>
      <p:ext uri="{BB962C8B-B14F-4D97-AF65-F5344CB8AC3E}">
        <p14:creationId xmlns:p14="http://schemas.microsoft.com/office/powerpoint/2010/main" val="23305720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B476D-EDB0-6C0D-C7AC-EA2BE1879FFA}"/>
              </a:ext>
            </a:extLst>
          </p:cNvPr>
          <p:cNvSpPr>
            <a:spLocks noGrp="1"/>
          </p:cNvSpPr>
          <p:nvPr>
            <p:ph type="title"/>
          </p:nvPr>
        </p:nvSpPr>
        <p:spPr>
          <a:xfrm>
            <a:off x="638881" y="457200"/>
            <a:ext cx="10909640" cy="1368614"/>
          </a:xfrm>
        </p:spPr>
        <p:txBody>
          <a:bodyPr vert="horz" lIns="91440" tIns="45720" rIns="91440" bIns="45720" rtlCol="0" anchor="ctr">
            <a:normAutofit fontScale="90000"/>
          </a:bodyPr>
          <a:lstStyle/>
          <a:p>
            <a:pPr algn="ctr"/>
            <a:r>
              <a:rPr lang="en-US" sz="6600" dirty="0"/>
              <a:t>Step 1: Select the Business Process</a:t>
            </a:r>
          </a:p>
        </p:txBody>
      </p:sp>
      <p:sp>
        <p:nvSpPr>
          <p:cNvPr id="18"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E9BB1FD-D7FD-04DD-5680-7320FA88DFD0}"/>
              </a:ext>
            </a:extLst>
          </p:cNvPr>
          <p:cNvPicPr>
            <a:picLocks noChangeAspect="1"/>
          </p:cNvPicPr>
          <p:nvPr/>
        </p:nvPicPr>
        <p:blipFill>
          <a:blip r:embed="rId2"/>
          <a:stretch>
            <a:fillRect/>
          </a:stretch>
        </p:blipFill>
        <p:spPr>
          <a:xfrm>
            <a:off x="1520393" y="2500556"/>
            <a:ext cx="9616530" cy="3682702"/>
          </a:xfrm>
          <a:prstGeom prst="rect">
            <a:avLst/>
          </a:prstGeom>
        </p:spPr>
      </p:pic>
    </p:spTree>
    <p:extLst>
      <p:ext uri="{BB962C8B-B14F-4D97-AF65-F5344CB8AC3E}">
        <p14:creationId xmlns:p14="http://schemas.microsoft.com/office/powerpoint/2010/main" val="3802947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B476D-EDB0-6C0D-C7AC-EA2BE1879FFA}"/>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a:solidFill>
                  <a:schemeClr val="tx1"/>
                </a:solidFill>
                <a:latin typeface="+mj-lt"/>
                <a:ea typeface="+mj-ea"/>
                <a:cs typeface="+mj-cs"/>
              </a:rPr>
              <a:t>Step 2: Identify the Granularity</a:t>
            </a:r>
          </a:p>
        </p:txBody>
      </p:sp>
      <p:sp>
        <p:nvSpPr>
          <p:cNvPr id="25"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13A39E2-0D0F-7DBF-480E-EA5CA26C76B5}"/>
              </a:ext>
            </a:extLst>
          </p:cNvPr>
          <p:cNvPicPr>
            <a:picLocks noChangeAspect="1"/>
          </p:cNvPicPr>
          <p:nvPr/>
        </p:nvPicPr>
        <p:blipFill>
          <a:blip r:embed="rId2"/>
          <a:stretch>
            <a:fillRect/>
          </a:stretch>
        </p:blipFill>
        <p:spPr>
          <a:xfrm>
            <a:off x="1773567" y="2633472"/>
            <a:ext cx="8641817" cy="3586353"/>
          </a:xfrm>
          <a:prstGeom prst="rect">
            <a:avLst/>
          </a:prstGeom>
        </p:spPr>
      </p:pic>
    </p:spTree>
    <p:extLst>
      <p:ext uri="{BB962C8B-B14F-4D97-AF65-F5344CB8AC3E}">
        <p14:creationId xmlns:p14="http://schemas.microsoft.com/office/powerpoint/2010/main" val="215141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EB476D-EDB0-6C0D-C7AC-EA2BE1879FFA}"/>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5600" dirty="0"/>
              <a:t>Steps</a:t>
            </a:r>
            <a:r>
              <a:rPr lang="en-US" sz="5600" kern="1200" dirty="0">
                <a:latin typeface="+mj-lt"/>
                <a:ea typeface="+mj-ea"/>
                <a:cs typeface="+mj-cs"/>
              </a:rPr>
              <a:t> 3-4: Identify Facts, Dimensions</a:t>
            </a:r>
          </a:p>
        </p:txBody>
      </p:sp>
      <p:sp>
        <p:nvSpPr>
          <p:cNvPr id="3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B9C305F-8856-996B-3375-6D13394254C4}"/>
              </a:ext>
            </a:extLst>
          </p:cNvPr>
          <p:cNvPicPr>
            <a:picLocks noChangeAspect="1"/>
          </p:cNvPicPr>
          <p:nvPr/>
        </p:nvPicPr>
        <p:blipFill>
          <a:blip r:embed="rId2"/>
          <a:stretch>
            <a:fillRect/>
          </a:stretch>
        </p:blipFill>
        <p:spPr>
          <a:xfrm>
            <a:off x="1215083" y="2633472"/>
            <a:ext cx="9758785" cy="3586353"/>
          </a:xfrm>
          <a:prstGeom prst="rect">
            <a:avLst/>
          </a:prstGeom>
        </p:spPr>
      </p:pic>
    </p:spTree>
    <p:extLst>
      <p:ext uri="{BB962C8B-B14F-4D97-AF65-F5344CB8AC3E}">
        <p14:creationId xmlns:p14="http://schemas.microsoft.com/office/powerpoint/2010/main" val="8150488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A47F5C-50EC-416A-AE8C-6F6BB4225673}"/>
              </a:ext>
            </a:extLst>
          </p:cNvPr>
          <p:cNvSpPr>
            <a:spLocks noGrp="1"/>
          </p:cNvSpPr>
          <p:nvPr>
            <p:ph type="title"/>
          </p:nvPr>
        </p:nvSpPr>
        <p:spPr>
          <a:xfrm>
            <a:off x="1097280" y="286603"/>
            <a:ext cx="10058400" cy="1450757"/>
          </a:xfrm>
        </p:spPr>
        <p:txBody>
          <a:bodyPr>
            <a:normAutofit/>
          </a:bodyPr>
          <a:lstStyle/>
          <a:p>
            <a:r>
              <a:rPr lang="en-US"/>
              <a:t>Value of a Firm</a:t>
            </a:r>
          </a:p>
        </p:txBody>
      </p:sp>
      <p:cxnSp>
        <p:nvCxnSpPr>
          <p:cNvPr id="18" name="Straight Connector 17">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4" name="Content Placeholder 2" descr="SmartArt graphic">
            <a:extLst>
              <a:ext uri="{FF2B5EF4-FFF2-40B4-BE49-F238E27FC236}">
                <a16:creationId xmlns:a16="http://schemas.microsoft.com/office/drawing/2014/main" id="{59F5A1AC-D08D-42AE-B94A-1CAFB517D846}"/>
              </a:ext>
            </a:extLst>
          </p:cNvPr>
          <p:cNvGraphicFramePr>
            <a:graphicFrameLocks noGrp="1"/>
          </p:cNvGraphicFramePr>
          <p:nvPr>
            <p:ph idx="1"/>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52274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CB5540-E914-49CB-2073-68FAADDAED74}"/>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5100" kern="1200">
                <a:solidFill>
                  <a:schemeClr val="tx1"/>
                </a:solidFill>
                <a:latin typeface="+mj-lt"/>
                <a:ea typeface="+mj-ea"/>
                <a:cs typeface="+mj-cs"/>
              </a:rPr>
              <a:t>Presentation Layer</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BB29337-421B-8ADB-38A0-B48D101540BB}"/>
              </a:ext>
            </a:extLst>
          </p:cNvPr>
          <p:cNvPicPr>
            <a:picLocks noChangeAspect="1"/>
          </p:cNvPicPr>
          <p:nvPr/>
        </p:nvPicPr>
        <p:blipFill>
          <a:blip r:embed="rId2"/>
          <a:stretch>
            <a:fillRect/>
          </a:stretch>
        </p:blipFill>
        <p:spPr>
          <a:xfrm>
            <a:off x="4654296" y="799986"/>
            <a:ext cx="7214616" cy="5230596"/>
          </a:xfrm>
          <a:prstGeom prst="rect">
            <a:avLst/>
          </a:prstGeom>
        </p:spPr>
      </p:pic>
    </p:spTree>
    <p:extLst>
      <p:ext uri="{BB962C8B-B14F-4D97-AF65-F5344CB8AC3E}">
        <p14:creationId xmlns:p14="http://schemas.microsoft.com/office/powerpoint/2010/main" val="1959983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1">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9F6270-93F3-F379-46C7-5098AA197081}"/>
              </a:ext>
            </a:extLst>
          </p:cNvPr>
          <p:cNvSpPr>
            <a:spLocks noGrp="1"/>
          </p:cNvSpPr>
          <p:nvPr>
            <p:ph type="title"/>
          </p:nvPr>
        </p:nvSpPr>
        <p:spPr>
          <a:xfrm>
            <a:off x="0" y="170412"/>
            <a:ext cx="4208745" cy="1328730"/>
          </a:xfrm>
        </p:spPr>
        <p:txBody>
          <a:bodyPr vert="horz" lIns="91440" tIns="45720" rIns="91440" bIns="45720" rtlCol="0" anchor="b">
            <a:normAutofit/>
          </a:bodyPr>
          <a:lstStyle/>
          <a:p>
            <a:pPr algn="ctr"/>
            <a:r>
              <a:rPr lang="en-US" sz="5200" kern="1200" dirty="0">
                <a:solidFill>
                  <a:schemeClr val="tx1"/>
                </a:solidFill>
                <a:latin typeface="+mj-lt"/>
                <a:ea typeface="+mj-ea"/>
                <a:cs typeface="+mj-cs"/>
              </a:rPr>
              <a:t>Scorecards</a:t>
            </a:r>
          </a:p>
        </p:txBody>
      </p:sp>
      <p:pic>
        <p:nvPicPr>
          <p:cNvPr id="8" name="Picture 7" descr="Calendar&#10;&#10;Description automatically generated">
            <a:extLst>
              <a:ext uri="{FF2B5EF4-FFF2-40B4-BE49-F238E27FC236}">
                <a16:creationId xmlns:a16="http://schemas.microsoft.com/office/drawing/2014/main" id="{36566925-4FF2-F811-75E6-28A9A0C6879B}"/>
              </a:ext>
            </a:extLst>
          </p:cNvPr>
          <p:cNvPicPr>
            <a:picLocks noChangeAspect="1"/>
          </p:cNvPicPr>
          <p:nvPr/>
        </p:nvPicPr>
        <p:blipFill rotWithShape="1">
          <a:blip r:embed="rId2">
            <a:extLst>
              <a:ext uri="{28A0092B-C50C-407E-A947-70E740481C1C}">
                <a14:useLocalDpi xmlns:a14="http://schemas.microsoft.com/office/drawing/2010/main" val="0"/>
              </a:ext>
            </a:extLst>
          </a:blip>
          <a:srcRect r="921" b="2"/>
          <a:stretch/>
        </p:blipFill>
        <p:spPr>
          <a:xfrm>
            <a:off x="0" y="2157059"/>
            <a:ext cx="8317282" cy="4700941"/>
          </a:xfrm>
          <a:prstGeom prst="rect">
            <a:avLst/>
          </a:prstGeom>
        </p:spPr>
      </p:pic>
      <p:pic>
        <p:nvPicPr>
          <p:cNvPr id="18" name="Picture 17">
            <a:extLst>
              <a:ext uri="{FF2B5EF4-FFF2-40B4-BE49-F238E27FC236}">
                <a16:creationId xmlns:a16="http://schemas.microsoft.com/office/drawing/2014/main" id="{0D151A27-5B16-58AD-00AE-B8D6909E701A}"/>
              </a:ext>
            </a:extLst>
          </p:cNvPr>
          <p:cNvPicPr>
            <a:picLocks noChangeAspect="1"/>
          </p:cNvPicPr>
          <p:nvPr/>
        </p:nvPicPr>
        <p:blipFill>
          <a:blip r:embed="rId3"/>
          <a:stretch>
            <a:fillRect/>
          </a:stretch>
        </p:blipFill>
        <p:spPr>
          <a:xfrm>
            <a:off x="305793" y="1499142"/>
            <a:ext cx="3651438" cy="381020"/>
          </a:xfrm>
          <a:prstGeom prst="rect">
            <a:avLst/>
          </a:prstGeom>
        </p:spPr>
      </p:pic>
      <p:pic>
        <p:nvPicPr>
          <p:cNvPr id="14" name="Picture 13" descr="Graphical user interface, calendar&#10;&#10;Description automatically generated">
            <a:extLst>
              <a:ext uri="{FF2B5EF4-FFF2-40B4-BE49-F238E27FC236}">
                <a16:creationId xmlns:a16="http://schemas.microsoft.com/office/drawing/2014/main" id="{2C7F9D53-0BE8-EE9A-5CAA-7E3561DD9EB3}"/>
              </a:ext>
            </a:extLst>
          </p:cNvPr>
          <p:cNvPicPr>
            <a:picLocks noChangeAspect="1"/>
          </p:cNvPicPr>
          <p:nvPr/>
        </p:nvPicPr>
        <p:blipFill rotWithShape="1">
          <a:blip r:embed="rId4">
            <a:extLst>
              <a:ext uri="{28A0092B-C50C-407E-A947-70E740481C1C}">
                <a14:useLocalDpi xmlns:a14="http://schemas.microsoft.com/office/drawing/2010/main" val="0"/>
              </a:ext>
            </a:extLst>
          </a:blip>
          <a:srcRect l="-409" r="9409" b="-2"/>
          <a:stretch/>
        </p:blipFill>
        <p:spPr>
          <a:xfrm>
            <a:off x="5267195" y="0"/>
            <a:ext cx="6921756" cy="4392774"/>
          </a:xfrm>
          <a:prstGeom prst="rect">
            <a:avLst/>
          </a:prstGeom>
        </p:spPr>
      </p:pic>
      <p:pic>
        <p:nvPicPr>
          <p:cNvPr id="1030" name="Picture 6" descr="Tableau Course - LDA (Learn Data Analytics)">
            <a:extLst>
              <a:ext uri="{FF2B5EF4-FFF2-40B4-BE49-F238E27FC236}">
                <a16:creationId xmlns:a16="http://schemas.microsoft.com/office/drawing/2014/main" id="{70219317-4D7D-B155-61BF-BF3BA6E0C9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0685" y="4645141"/>
            <a:ext cx="2159696" cy="2159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6121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8DA45-7FEB-BFC9-F63B-5222087EFAAD}"/>
              </a:ext>
            </a:extLst>
          </p:cNvPr>
          <p:cNvSpPr>
            <a:spLocks noGrp="1"/>
          </p:cNvSpPr>
          <p:nvPr>
            <p:ph type="title"/>
          </p:nvPr>
        </p:nvSpPr>
        <p:spPr/>
        <p:txBody>
          <a:bodyPr/>
          <a:lstStyle/>
          <a:p>
            <a:r>
              <a:rPr lang="en-US" dirty="0"/>
              <a:t>Dashboards</a:t>
            </a:r>
          </a:p>
        </p:txBody>
      </p:sp>
      <p:pic>
        <p:nvPicPr>
          <p:cNvPr id="4" name="Picture 3" descr="Graphical user interface, chart, application, Excel, pie chart&#10;&#10;Description automatically generated">
            <a:extLst>
              <a:ext uri="{FF2B5EF4-FFF2-40B4-BE49-F238E27FC236}">
                <a16:creationId xmlns:a16="http://schemas.microsoft.com/office/drawing/2014/main" id="{843981C4-11D0-8B71-4D36-C315FD5D80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46" y="2389646"/>
            <a:ext cx="7727740" cy="4374408"/>
          </a:xfrm>
          <a:prstGeom prst="rect">
            <a:avLst/>
          </a:prstGeom>
        </p:spPr>
      </p:pic>
      <p:pic>
        <p:nvPicPr>
          <p:cNvPr id="6" name="Picture 5" descr="A picture containing graphical user interface&#10;&#10;Description automatically generated">
            <a:extLst>
              <a:ext uri="{FF2B5EF4-FFF2-40B4-BE49-F238E27FC236}">
                <a16:creationId xmlns:a16="http://schemas.microsoft.com/office/drawing/2014/main" id="{19E362E3-6C14-958D-40FF-92B7BBD1A6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9994" y="203203"/>
            <a:ext cx="7294323" cy="4081321"/>
          </a:xfrm>
          <a:prstGeom prst="rect">
            <a:avLst/>
          </a:prstGeom>
        </p:spPr>
      </p:pic>
      <p:pic>
        <p:nvPicPr>
          <p:cNvPr id="7" name="Picture 2" descr="Can i use Power Bi for free? We answer!">
            <a:extLst>
              <a:ext uri="{FF2B5EF4-FFF2-40B4-BE49-F238E27FC236}">
                <a16:creationId xmlns:a16="http://schemas.microsoft.com/office/drawing/2014/main" id="{ECB244DF-3043-0E3F-5EE0-E72EDFF21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32098" y="4604360"/>
            <a:ext cx="2253640" cy="22536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4E9E7A11-F493-8C97-9F5F-B38FEA3321D3}"/>
              </a:ext>
            </a:extLst>
          </p:cNvPr>
          <p:cNvPicPr>
            <a:picLocks noChangeAspect="1"/>
          </p:cNvPicPr>
          <p:nvPr/>
        </p:nvPicPr>
        <p:blipFill>
          <a:blip r:embed="rId5"/>
          <a:stretch>
            <a:fillRect/>
          </a:stretch>
        </p:blipFill>
        <p:spPr>
          <a:xfrm>
            <a:off x="305793" y="1499142"/>
            <a:ext cx="3651438" cy="381020"/>
          </a:xfrm>
          <a:prstGeom prst="rect">
            <a:avLst/>
          </a:prstGeom>
        </p:spPr>
      </p:pic>
    </p:spTree>
    <p:extLst>
      <p:ext uri="{BB962C8B-B14F-4D97-AF65-F5344CB8AC3E}">
        <p14:creationId xmlns:p14="http://schemas.microsoft.com/office/powerpoint/2010/main" val="4003155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2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6" name="Rectangle 2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60727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EA9F5585-35E8-4D83-87E7-5A08E60CC618}"/>
              </a:ext>
            </a:extLst>
          </p:cNvPr>
          <p:cNvSpPr>
            <a:spLocks noGrp="1"/>
          </p:cNvSpPr>
          <p:nvPr>
            <p:ph type="title"/>
          </p:nvPr>
        </p:nvSpPr>
        <p:spPr>
          <a:xfrm>
            <a:off x="435869" y="640081"/>
            <a:ext cx="3659246" cy="819820"/>
          </a:xfrm>
        </p:spPr>
        <p:txBody>
          <a:bodyPr vert="horz" lIns="91440" tIns="45720" rIns="91440" bIns="45720" rtlCol="0" anchor="b">
            <a:normAutofit/>
          </a:bodyPr>
          <a:lstStyle/>
          <a:p>
            <a:r>
              <a:rPr lang="en-US" sz="4400" dirty="0"/>
              <a:t>Create Value</a:t>
            </a:r>
          </a:p>
        </p:txBody>
      </p:sp>
      <p:sp>
        <p:nvSpPr>
          <p:cNvPr id="4" name="Text Placeholder 3">
            <a:extLst>
              <a:ext uri="{FF2B5EF4-FFF2-40B4-BE49-F238E27FC236}">
                <a16:creationId xmlns:a16="http://schemas.microsoft.com/office/drawing/2014/main" id="{DAC7E2A5-F6F2-4C20-BC9E-7AC071B3CECE}"/>
              </a:ext>
            </a:extLst>
          </p:cNvPr>
          <p:cNvSpPr>
            <a:spLocks noGrp="1"/>
          </p:cNvSpPr>
          <p:nvPr>
            <p:ph type="body" sz="half" idx="2"/>
          </p:nvPr>
        </p:nvSpPr>
        <p:spPr>
          <a:xfrm>
            <a:off x="435869" y="1536948"/>
            <a:ext cx="3659246" cy="1709760"/>
          </a:xfrm>
        </p:spPr>
        <p:txBody>
          <a:bodyPr vert="horz" lIns="91440" tIns="45720" rIns="91440" bIns="45720" rtlCol="0">
            <a:normAutofit/>
          </a:bodyPr>
          <a:lstStyle/>
          <a:p>
            <a:pPr>
              <a:lnSpc>
                <a:spcPct val="100000"/>
              </a:lnSpc>
              <a:spcBef>
                <a:spcPts val="1200"/>
              </a:spcBef>
              <a:spcAft>
                <a:spcPts val="200"/>
              </a:spcAft>
            </a:pPr>
            <a:r>
              <a:rPr lang="en-US" sz="1500" cap="all" spc="200" dirty="0"/>
              <a:t>First, a business creates value through a customer promise or value proposition such as Helping to achieve the customers’ retirement goals.</a:t>
            </a:r>
          </a:p>
        </p:txBody>
      </p:sp>
      <p:cxnSp>
        <p:nvCxnSpPr>
          <p:cNvPr id="37" name="Straight Connector 30">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ECD7E916-799C-4D32-AD35-53885435CBB6}"/>
              </a:ext>
            </a:extLst>
          </p:cNvPr>
          <p:cNvPicPr/>
          <p:nvPr/>
        </p:nvPicPr>
        <p:blipFill rotWithShape="1">
          <a:blip r:embed="rId3"/>
          <a:srcRect t="20026" b="2606"/>
          <a:stretch/>
        </p:blipFill>
        <p:spPr bwMode="auto">
          <a:xfrm>
            <a:off x="4635094" y="1363083"/>
            <a:ext cx="7353024" cy="3528601"/>
          </a:xfrm>
          <a:prstGeom prst="rect">
            <a:avLst/>
          </a:prstGeom>
          <a:ln>
            <a:noFill/>
          </a:ln>
          <a:extLst>
            <a:ext uri="{53640926-AAD7-44D8-BBD7-CCE9431645EC}">
              <a14:shadowObscured xmlns:a14="http://schemas.microsoft.com/office/drawing/2010/main"/>
            </a:ext>
          </a:extLst>
        </p:spPr>
      </p:pic>
      <p:sp>
        <p:nvSpPr>
          <p:cNvPr id="13" name="Text Placeholder 3">
            <a:extLst>
              <a:ext uri="{FF2B5EF4-FFF2-40B4-BE49-F238E27FC236}">
                <a16:creationId xmlns:a16="http://schemas.microsoft.com/office/drawing/2014/main" id="{F2D5F807-8F44-4A95-AFF9-B9039B55414D}"/>
              </a:ext>
            </a:extLst>
          </p:cNvPr>
          <p:cNvSpPr txBox="1">
            <a:spLocks/>
          </p:cNvSpPr>
          <p:nvPr/>
        </p:nvSpPr>
        <p:spPr>
          <a:xfrm>
            <a:off x="435869" y="4878554"/>
            <a:ext cx="3659246" cy="1709760"/>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0"/>
              </a:spcBef>
              <a:spcAft>
                <a:spcPts val="600"/>
              </a:spcAft>
              <a:buClr>
                <a:schemeClr val="accent1"/>
              </a:buClr>
              <a:buSzPct val="100000"/>
              <a:buFont typeface="Calibri" panose="020F0502020204030204" pitchFamily="34" charset="0"/>
              <a:buNone/>
              <a:defRPr sz="1800" kern="1200">
                <a:solidFill>
                  <a:srgbClr val="FFFFFF"/>
                </a:solidFill>
                <a:latin typeface="+mn-lt"/>
                <a:ea typeface="+mn-ea"/>
                <a:cs typeface="+mn-cs"/>
              </a:defRPr>
            </a:lvl1pPr>
            <a:lvl2pPr marL="457200" indent="0" algn="l" defTabSz="914400" rtl="0" eaLnBrk="1" latinLnBrk="0" hangingPunct="1">
              <a:lnSpc>
                <a:spcPct val="100000"/>
              </a:lnSpc>
              <a:spcBef>
                <a:spcPts val="200"/>
              </a:spcBef>
              <a:spcAft>
                <a:spcPts val="400"/>
              </a:spcAft>
              <a:buClrTx/>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100000"/>
              </a:lnSpc>
              <a:spcBef>
                <a:spcPts val="200"/>
              </a:spcBef>
              <a:spcAft>
                <a:spcPts val="400"/>
              </a:spcAft>
              <a:buClrTx/>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100000"/>
              </a:lnSpc>
              <a:spcBef>
                <a:spcPts val="200"/>
              </a:spcBef>
              <a:spcAft>
                <a:spcPts val="400"/>
              </a:spcAft>
              <a:buClrTx/>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pPr>
              <a:lnSpc>
                <a:spcPct val="100000"/>
              </a:lnSpc>
              <a:spcBef>
                <a:spcPts val="1200"/>
              </a:spcBef>
              <a:spcAft>
                <a:spcPts val="200"/>
              </a:spcAft>
            </a:pPr>
            <a:r>
              <a:rPr lang="en-US" sz="1500" cap="all" spc="200" dirty="0"/>
              <a:t>Second, </a:t>
            </a:r>
            <a:r>
              <a:rPr lang="en-US" sz="1500" cap="all" spc="200"/>
              <a:t>a business </a:t>
            </a:r>
            <a:r>
              <a:rPr lang="en-US" sz="1500" cap="all" spc="200" dirty="0"/>
              <a:t>captures value with a cost-effective product or service delivered through an operating model carefully aligned with the business model</a:t>
            </a:r>
          </a:p>
        </p:txBody>
      </p:sp>
      <p:sp>
        <p:nvSpPr>
          <p:cNvPr id="14" name="Title 2">
            <a:extLst>
              <a:ext uri="{FF2B5EF4-FFF2-40B4-BE49-F238E27FC236}">
                <a16:creationId xmlns:a16="http://schemas.microsoft.com/office/drawing/2014/main" id="{D88E932B-456F-4454-9081-5FE14D3CD4AF}"/>
              </a:ext>
            </a:extLst>
          </p:cNvPr>
          <p:cNvSpPr txBox="1">
            <a:spLocks/>
          </p:cNvSpPr>
          <p:nvPr/>
        </p:nvSpPr>
        <p:spPr>
          <a:xfrm>
            <a:off x="372019" y="3835401"/>
            <a:ext cx="3659246" cy="81982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600" b="0" kern="1200" spc="-50" baseline="0">
                <a:solidFill>
                  <a:srgbClr val="FFFFFF"/>
                </a:solidFill>
                <a:latin typeface="+mj-lt"/>
                <a:ea typeface="+mj-ea"/>
                <a:cs typeface="+mj-cs"/>
              </a:defRPr>
            </a:lvl1pPr>
          </a:lstStyle>
          <a:p>
            <a:r>
              <a:rPr lang="en-US" sz="4400" dirty="0"/>
              <a:t>Capture Value</a:t>
            </a:r>
          </a:p>
        </p:txBody>
      </p:sp>
    </p:spTree>
    <p:extLst>
      <p:ext uri="{BB962C8B-B14F-4D97-AF65-F5344CB8AC3E}">
        <p14:creationId xmlns:p14="http://schemas.microsoft.com/office/powerpoint/2010/main" val="630239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2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2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6" name="Rectangle 2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607277"/>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EA9F5585-35E8-4D83-87E7-5A08E60CC618}"/>
              </a:ext>
            </a:extLst>
          </p:cNvPr>
          <p:cNvSpPr>
            <a:spLocks noGrp="1"/>
          </p:cNvSpPr>
          <p:nvPr>
            <p:ph type="title"/>
          </p:nvPr>
        </p:nvSpPr>
        <p:spPr>
          <a:xfrm>
            <a:off x="135988" y="640080"/>
            <a:ext cx="4407877" cy="2862699"/>
          </a:xfrm>
        </p:spPr>
        <p:txBody>
          <a:bodyPr vert="horz" lIns="91440" tIns="45720" rIns="91440" bIns="45720" rtlCol="0" anchor="b">
            <a:normAutofit/>
          </a:bodyPr>
          <a:lstStyle/>
          <a:p>
            <a:pPr algn="ctr"/>
            <a:r>
              <a:rPr lang="en-US" sz="4400" dirty="0"/>
              <a:t>Business-Operating Model</a:t>
            </a:r>
          </a:p>
        </p:txBody>
      </p:sp>
      <p:sp>
        <p:nvSpPr>
          <p:cNvPr id="4" name="Text Placeholder 3">
            <a:extLst>
              <a:ext uri="{FF2B5EF4-FFF2-40B4-BE49-F238E27FC236}">
                <a16:creationId xmlns:a16="http://schemas.microsoft.com/office/drawing/2014/main" id="{DAC7E2A5-F6F2-4C20-BC9E-7AC071B3CECE}"/>
              </a:ext>
            </a:extLst>
          </p:cNvPr>
          <p:cNvSpPr>
            <a:spLocks noGrp="1"/>
          </p:cNvSpPr>
          <p:nvPr>
            <p:ph type="body" sz="half" idx="2"/>
          </p:nvPr>
        </p:nvSpPr>
        <p:spPr>
          <a:xfrm>
            <a:off x="435869" y="3824516"/>
            <a:ext cx="3659246" cy="2737151"/>
          </a:xfrm>
        </p:spPr>
        <p:txBody>
          <a:bodyPr vert="horz" lIns="91440" tIns="45720" rIns="91440" bIns="45720" rtlCol="0">
            <a:normAutofit/>
          </a:bodyPr>
          <a:lstStyle/>
          <a:p>
            <a:pPr>
              <a:lnSpc>
                <a:spcPct val="100000"/>
              </a:lnSpc>
              <a:spcBef>
                <a:spcPts val="1200"/>
              </a:spcBef>
              <a:spcAft>
                <a:spcPts val="200"/>
              </a:spcAft>
            </a:pPr>
            <a:r>
              <a:rPr lang="en-US" sz="1500" cap="all" spc="200" dirty="0"/>
              <a:t>The business operating model defines how a firm creates and captures value through its </a:t>
            </a:r>
            <a:r>
              <a:rPr lang="en-US" sz="1500" b="1" cap="all" spc="200" dirty="0">
                <a:solidFill>
                  <a:schemeClr val="tx1"/>
                </a:solidFill>
              </a:rPr>
              <a:t>business processes</a:t>
            </a:r>
            <a:r>
              <a:rPr lang="en-US" sz="1500" cap="all" spc="200" dirty="0"/>
              <a:t>.</a:t>
            </a:r>
          </a:p>
          <a:p>
            <a:pPr>
              <a:lnSpc>
                <a:spcPct val="100000"/>
              </a:lnSpc>
              <a:spcBef>
                <a:spcPts val="1200"/>
              </a:spcBef>
              <a:spcAft>
                <a:spcPts val="200"/>
              </a:spcAft>
            </a:pPr>
            <a:r>
              <a:rPr lang="en-US" sz="1500" cap="all" spc="200" dirty="0"/>
              <a:t>In today’s economy we must measure all the building blocks that define the model</a:t>
            </a:r>
          </a:p>
          <a:p>
            <a:pPr>
              <a:lnSpc>
                <a:spcPct val="100000"/>
              </a:lnSpc>
              <a:spcBef>
                <a:spcPts val="1200"/>
              </a:spcBef>
              <a:spcAft>
                <a:spcPts val="200"/>
              </a:spcAft>
            </a:pPr>
            <a:r>
              <a:rPr lang="en-US" sz="1500" cap="all" spc="200" dirty="0"/>
              <a:t>The key to measuring your business model is </a:t>
            </a:r>
            <a:r>
              <a:rPr lang="en-US" sz="1500" b="1" cap="all" spc="200" dirty="0">
                <a:solidFill>
                  <a:schemeClr val="tx1"/>
                </a:solidFill>
              </a:rPr>
              <a:t>DATA</a:t>
            </a:r>
          </a:p>
        </p:txBody>
      </p:sp>
      <p:cxnSp>
        <p:nvCxnSpPr>
          <p:cNvPr id="37" name="Straight Connector 30">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DFF26FA-0C96-4928-853C-E3EABE927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7990" y="1285462"/>
            <a:ext cx="6099246" cy="4150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44294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2D1867-A823-FABE-2DAF-4A19CE41D760}"/>
              </a:ext>
            </a:extLst>
          </p:cNvPr>
          <p:cNvSpPr>
            <a:spLocks noGrp="1"/>
          </p:cNvSpPr>
          <p:nvPr>
            <p:ph type="title"/>
          </p:nvPr>
        </p:nvSpPr>
        <p:spPr>
          <a:xfrm>
            <a:off x="556532" y="643467"/>
            <a:ext cx="11210925" cy="744836"/>
          </a:xfrm>
        </p:spPr>
        <p:txBody>
          <a:bodyPr>
            <a:normAutofit/>
          </a:bodyPr>
          <a:lstStyle/>
          <a:p>
            <a:pPr algn="ctr"/>
            <a:r>
              <a:rPr lang="en-US" sz="3200" dirty="0">
                <a:solidFill>
                  <a:schemeClr val="bg1"/>
                </a:solidFill>
              </a:rPr>
              <a:t>Delivering Business Intelligence</a:t>
            </a:r>
          </a:p>
        </p:txBody>
      </p:sp>
      <p:pic>
        <p:nvPicPr>
          <p:cNvPr id="4" name="Picture 3">
            <a:extLst>
              <a:ext uri="{FF2B5EF4-FFF2-40B4-BE49-F238E27FC236}">
                <a16:creationId xmlns:a16="http://schemas.microsoft.com/office/drawing/2014/main" id="{352F526E-E633-44B1-4A58-7C19DEA888F9}"/>
              </a:ext>
            </a:extLst>
          </p:cNvPr>
          <p:cNvPicPr>
            <a:picLocks noChangeAspect="1"/>
          </p:cNvPicPr>
          <p:nvPr/>
        </p:nvPicPr>
        <p:blipFill>
          <a:blip r:embed="rId3"/>
          <a:stretch>
            <a:fillRect/>
          </a:stretch>
        </p:blipFill>
        <p:spPr>
          <a:xfrm>
            <a:off x="1130804" y="1675227"/>
            <a:ext cx="9930392" cy="4394199"/>
          </a:xfrm>
          <a:prstGeom prst="rect">
            <a:avLst/>
          </a:prstGeom>
        </p:spPr>
      </p:pic>
    </p:spTree>
    <p:extLst>
      <p:ext uri="{BB962C8B-B14F-4D97-AF65-F5344CB8AC3E}">
        <p14:creationId xmlns:p14="http://schemas.microsoft.com/office/powerpoint/2010/main" val="9115318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2789FE-A82E-352B-4AB7-C2790A5E1116}"/>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4600" kern="1200">
                <a:solidFill>
                  <a:schemeClr val="tx1"/>
                </a:solidFill>
                <a:latin typeface="+mj-lt"/>
                <a:ea typeface="+mj-ea"/>
                <a:cs typeface="+mj-cs"/>
              </a:rPr>
              <a:t>Data Lake vs Data Warehouse Comparison</a:t>
            </a:r>
          </a:p>
        </p:txBody>
      </p:sp>
      <p:sp>
        <p:nvSpPr>
          <p:cNvPr id="1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D061B44-6F12-CC94-2B21-D5493973FA14}"/>
              </a:ext>
            </a:extLst>
          </p:cNvPr>
          <p:cNvPicPr>
            <a:picLocks noChangeAspect="1"/>
          </p:cNvPicPr>
          <p:nvPr/>
        </p:nvPicPr>
        <p:blipFill>
          <a:blip r:embed="rId3"/>
          <a:stretch>
            <a:fillRect/>
          </a:stretch>
        </p:blipFill>
        <p:spPr>
          <a:xfrm>
            <a:off x="1893395" y="2084546"/>
            <a:ext cx="8262188" cy="4606170"/>
          </a:xfrm>
          <a:prstGeom prst="rect">
            <a:avLst/>
          </a:prstGeom>
        </p:spPr>
      </p:pic>
    </p:spTree>
    <p:extLst>
      <p:ext uri="{BB962C8B-B14F-4D97-AF65-F5344CB8AC3E}">
        <p14:creationId xmlns:p14="http://schemas.microsoft.com/office/powerpoint/2010/main" val="2514434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9F0D465-9AE0-9E47-FE56-DBF30004E80A}"/>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Requirements of a Data Warehouse Solution</a:t>
            </a:r>
          </a:p>
        </p:txBody>
      </p:sp>
      <p:pic>
        <p:nvPicPr>
          <p:cNvPr id="3" name="Picture 2">
            <a:extLst>
              <a:ext uri="{FF2B5EF4-FFF2-40B4-BE49-F238E27FC236}">
                <a16:creationId xmlns:a16="http://schemas.microsoft.com/office/drawing/2014/main" id="{7168E374-519E-C392-8454-280839E2D8E3}"/>
              </a:ext>
            </a:extLst>
          </p:cNvPr>
          <p:cNvPicPr>
            <a:picLocks noChangeAspect="1"/>
          </p:cNvPicPr>
          <p:nvPr/>
        </p:nvPicPr>
        <p:blipFill>
          <a:blip r:embed="rId3"/>
          <a:stretch>
            <a:fillRect/>
          </a:stretch>
        </p:blipFill>
        <p:spPr>
          <a:xfrm>
            <a:off x="723900" y="2407755"/>
            <a:ext cx="10744200" cy="3841052"/>
          </a:xfrm>
          <a:prstGeom prst="rect">
            <a:avLst/>
          </a:prstGeom>
        </p:spPr>
      </p:pic>
    </p:spTree>
    <p:extLst>
      <p:ext uri="{BB962C8B-B14F-4D97-AF65-F5344CB8AC3E}">
        <p14:creationId xmlns:p14="http://schemas.microsoft.com/office/powerpoint/2010/main" val="97930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761DC5-073F-E70B-F27F-24D40E7A75F1}"/>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a:solidFill>
                  <a:schemeClr val="tx1"/>
                </a:solidFill>
                <a:latin typeface="+mj-lt"/>
                <a:ea typeface="+mj-ea"/>
                <a:cs typeface="+mj-cs"/>
              </a:rPr>
              <a:t>Responsibilities of a Data Warehouse Designer</a:t>
            </a:r>
          </a:p>
        </p:txBody>
      </p:sp>
      <p:pic>
        <p:nvPicPr>
          <p:cNvPr id="4" name="Picture 3">
            <a:extLst>
              <a:ext uri="{FF2B5EF4-FFF2-40B4-BE49-F238E27FC236}">
                <a16:creationId xmlns:a16="http://schemas.microsoft.com/office/drawing/2014/main" id="{0BCE3505-0CE9-66F7-29DC-ACF08A40A368}"/>
              </a:ext>
            </a:extLst>
          </p:cNvPr>
          <p:cNvPicPr>
            <a:picLocks noChangeAspect="1"/>
          </p:cNvPicPr>
          <p:nvPr/>
        </p:nvPicPr>
        <p:blipFill>
          <a:blip r:embed="rId2"/>
          <a:stretch>
            <a:fillRect/>
          </a:stretch>
        </p:blipFill>
        <p:spPr>
          <a:xfrm>
            <a:off x="723900" y="2367465"/>
            <a:ext cx="10744200" cy="3921633"/>
          </a:xfrm>
          <a:prstGeom prst="rect">
            <a:avLst/>
          </a:prstGeom>
        </p:spPr>
      </p:pic>
    </p:spTree>
    <p:extLst>
      <p:ext uri="{BB962C8B-B14F-4D97-AF65-F5344CB8AC3E}">
        <p14:creationId xmlns:p14="http://schemas.microsoft.com/office/powerpoint/2010/main" val="6532180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ppt/theme/themeOverride2.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docProps/app.xml><?xml version="1.0" encoding="utf-8"?>
<Properties xmlns="http://schemas.openxmlformats.org/officeDocument/2006/extended-properties" xmlns:vt="http://schemas.openxmlformats.org/officeDocument/2006/docPropsVTypes">
  <TotalTime>3156</TotalTime>
  <Words>1149</Words>
  <Application>Microsoft Office PowerPoint</Application>
  <PresentationFormat>Widescreen</PresentationFormat>
  <Paragraphs>82</Paragraphs>
  <Slides>32</Slides>
  <Notes>13</Notes>
  <HiddenSlides>0</HiddenSlides>
  <MMClips>0</MMClips>
  <ScaleCrop>false</ScaleCrop>
  <HeadingPairs>
    <vt:vector size="4" baseType="variant">
      <vt:variant>
        <vt:lpstr>Theme</vt:lpstr>
      </vt:variant>
      <vt:variant>
        <vt:i4>2</vt:i4>
      </vt:variant>
      <vt:variant>
        <vt:lpstr>Slide Titles</vt:lpstr>
      </vt:variant>
      <vt:variant>
        <vt:i4>32</vt:i4>
      </vt:variant>
    </vt:vector>
  </HeadingPairs>
  <TitlesOfParts>
    <vt:vector size="34" baseType="lpstr">
      <vt:lpstr>Office Theme</vt:lpstr>
      <vt:lpstr>RetrospectVTI</vt:lpstr>
      <vt:lpstr>Data and Analytics</vt:lpstr>
      <vt:lpstr>Business Intelligence and Data Analytics</vt:lpstr>
      <vt:lpstr>Value of a Firm</vt:lpstr>
      <vt:lpstr>Create Value</vt:lpstr>
      <vt:lpstr>Business-Operating Model</vt:lpstr>
      <vt:lpstr>Delivering Business Intelligence</vt:lpstr>
      <vt:lpstr>Data Lake vs Data Warehouse Comparison</vt:lpstr>
      <vt:lpstr>Requirements of a Data Warehouse Solution</vt:lpstr>
      <vt:lpstr>Responsibilities of a Data Warehouse Designer</vt:lpstr>
      <vt:lpstr>Designing a Dimensional Data Warehouse</vt:lpstr>
      <vt:lpstr>Elements of a Dimensional Model</vt:lpstr>
      <vt:lpstr>From Star Schema to Cube</vt:lpstr>
      <vt:lpstr>Know your Business</vt:lpstr>
      <vt:lpstr>Business Process to Data Warehouse</vt:lpstr>
      <vt:lpstr>Modern Data Architecture</vt:lpstr>
      <vt:lpstr>What Are Dimensions?</vt:lpstr>
      <vt:lpstr>Fact Tables and Facts</vt:lpstr>
      <vt:lpstr>Fact Table Example</vt:lpstr>
      <vt:lpstr>Characteristics of Fact Tables</vt:lpstr>
      <vt:lpstr>Dimension Table Example</vt:lpstr>
      <vt:lpstr>Characteristics of Dimension Tables</vt:lpstr>
      <vt:lpstr>Dimension Attributes</vt:lpstr>
      <vt:lpstr>Build a Dimensional Model (Star Schema)</vt:lpstr>
      <vt:lpstr>Snowflake Schema</vt:lpstr>
      <vt:lpstr>Dimensional Design</vt:lpstr>
      <vt:lpstr>4-Step Design Process</vt:lpstr>
      <vt:lpstr>Step 1: Select the Business Process</vt:lpstr>
      <vt:lpstr>Step 2: Identify the Granularity</vt:lpstr>
      <vt:lpstr>Steps 3-4: Identify Facts, Dimensions</vt:lpstr>
      <vt:lpstr>Presentation Layer</vt:lpstr>
      <vt:lpstr>Scorecards</vt:lpstr>
      <vt:lpstr>Dashboards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Warehouse</dc:title>
  <dc:creator>Mario Anzaldua</dc:creator>
  <cp:lastModifiedBy>Mario Anzaldua</cp:lastModifiedBy>
  <cp:revision>3</cp:revision>
  <dcterms:created xsi:type="dcterms:W3CDTF">2023-02-05T16:41:01Z</dcterms:created>
  <dcterms:modified xsi:type="dcterms:W3CDTF">2023-10-24T20:59:47Z</dcterms:modified>
</cp:coreProperties>
</file>